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338" r:id="rId6"/>
    <p:sldId id="339" r:id="rId7"/>
    <p:sldId id="261" r:id="rId8"/>
    <p:sldId id="259" r:id="rId9"/>
    <p:sldId id="340" r:id="rId10"/>
    <p:sldId id="264" r:id="rId11"/>
    <p:sldId id="341" r:id="rId12"/>
    <p:sldId id="298" r:id="rId13"/>
  </p:sldIdLst>
  <p:sldSz cx="9144000" cy="5143500" type="screen16x9"/>
  <p:notesSz cx="6858000" cy="9144000"/>
  <p:embeddedFontLst>
    <p:embeddedFont>
      <p:font typeface="Chelsea Market" panose="020B0604020202020204" charset="0"/>
      <p:regular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DA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7BB29A-7379-4EA5-A12E-D36EC30BB207}">
  <a:tblStyle styleId="{C77BB29A-7379-4EA5-A12E-D36EC30BB2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8aa8df2416_0_1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8aa8df2416_0_1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b1b903ea9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b1b903ea9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b1b903ea9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b1b903ea9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4205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g8aa8df2416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g8aa8df2416_0_1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8aa8df2416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8aa8df2416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8aa8df2416_0_1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8aa8df2416_0_1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8aa8df2416_0_1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8aa8df2416_0_1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8aa8df2416_0_1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8aa8df2416_0_1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9819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8aa8df2416_0_1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8aa8df2416_0_1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723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b1b903ea98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b1b903ea98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b1bf76fcf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b1bf76fcf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b1bf76fcf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b1bf76fcf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5800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503250" y="3442700"/>
            <a:ext cx="613750" cy="608850"/>
            <a:chOff x="4381650" y="1129150"/>
            <a:chExt cx="613750" cy="608850"/>
          </a:xfrm>
        </p:grpSpPr>
        <p:sp>
          <p:nvSpPr>
            <p:cNvPr id="10" name="Google Shape;10;p2"/>
            <p:cNvSpPr/>
            <p:nvPr/>
          </p:nvSpPr>
          <p:spPr>
            <a:xfrm>
              <a:off x="4381650" y="1129150"/>
              <a:ext cx="613750" cy="608850"/>
            </a:xfrm>
            <a:custGeom>
              <a:avLst/>
              <a:gdLst/>
              <a:ahLst/>
              <a:cxnLst/>
              <a:rect l="l" t="t" r="r" b="b"/>
              <a:pathLst>
                <a:path w="24550" h="24354" fill="none" extrusionOk="0">
                  <a:moveTo>
                    <a:pt x="12216" y="23686"/>
                  </a:moveTo>
                  <a:cubicBezTo>
                    <a:pt x="3221" y="22625"/>
                    <a:pt x="0" y="11195"/>
                    <a:pt x="7110" y="5618"/>
                  </a:cubicBezTo>
                  <a:cubicBezTo>
                    <a:pt x="14219" y="1"/>
                    <a:pt x="24549" y="5775"/>
                    <a:pt x="23489" y="14769"/>
                  </a:cubicBezTo>
                  <a:cubicBezTo>
                    <a:pt x="22821" y="20347"/>
                    <a:pt x="17793" y="24353"/>
                    <a:pt x="12216" y="23686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582950" y="1365800"/>
              <a:ext cx="290675" cy="252400"/>
            </a:xfrm>
            <a:custGeom>
              <a:avLst/>
              <a:gdLst/>
              <a:ahLst/>
              <a:cxnLst/>
              <a:rect l="l" t="t" r="r" b="b"/>
              <a:pathLst>
                <a:path w="11627" h="10096" fill="none" extrusionOk="0">
                  <a:moveTo>
                    <a:pt x="4439" y="8996"/>
                  </a:moveTo>
                  <a:cubicBezTo>
                    <a:pt x="4439" y="8996"/>
                    <a:pt x="747" y="6325"/>
                    <a:pt x="393" y="3968"/>
                  </a:cubicBezTo>
                  <a:cubicBezTo>
                    <a:pt x="0" y="1572"/>
                    <a:pt x="2396" y="669"/>
                    <a:pt x="3732" y="1847"/>
                  </a:cubicBezTo>
                  <a:cubicBezTo>
                    <a:pt x="5067" y="3025"/>
                    <a:pt x="4989" y="4243"/>
                    <a:pt x="4989" y="4243"/>
                  </a:cubicBezTo>
                  <a:cubicBezTo>
                    <a:pt x="4989" y="4243"/>
                    <a:pt x="5735" y="1"/>
                    <a:pt x="8681" y="315"/>
                  </a:cubicBezTo>
                  <a:cubicBezTo>
                    <a:pt x="11627" y="669"/>
                    <a:pt x="11587" y="3418"/>
                    <a:pt x="10370" y="5107"/>
                  </a:cubicBezTo>
                  <a:cubicBezTo>
                    <a:pt x="9152" y="6796"/>
                    <a:pt x="5696" y="10095"/>
                    <a:pt x="4439" y="8996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554475" y="1365800"/>
              <a:ext cx="20650" cy="28500"/>
            </a:xfrm>
            <a:custGeom>
              <a:avLst/>
              <a:gdLst/>
              <a:ahLst/>
              <a:cxnLst/>
              <a:rect l="l" t="t" r="r" b="b"/>
              <a:pathLst>
                <a:path w="826" h="1140" fill="none" extrusionOk="0">
                  <a:moveTo>
                    <a:pt x="0" y="1"/>
                  </a:moveTo>
                  <a:lnTo>
                    <a:pt x="825" y="1140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578025" y="1309850"/>
              <a:ext cx="26550" cy="61875"/>
            </a:xfrm>
            <a:custGeom>
              <a:avLst/>
              <a:gdLst/>
              <a:ahLst/>
              <a:cxnLst/>
              <a:rect l="l" t="t" r="r" b="b"/>
              <a:pathLst>
                <a:path w="1062" h="2475" fill="none" extrusionOk="0">
                  <a:moveTo>
                    <a:pt x="1" y="0"/>
                  </a:moveTo>
                  <a:lnTo>
                    <a:pt x="1061" y="2475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34000" y="1294125"/>
              <a:ext cx="2000" cy="67775"/>
            </a:xfrm>
            <a:custGeom>
              <a:avLst/>
              <a:gdLst/>
              <a:ahLst/>
              <a:cxnLst/>
              <a:rect l="l" t="t" r="r" b="b"/>
              <a:pathLst>
                <a:path w="80" h="2711" fill="none" extrusionOk="0">
                  <a:moveTo>
                    <a:pt x="1" y="1"/>
                  </a:moveTo>
                  <a:lnTo>
                    <a:pt x="79" y="2711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822550" y="1573975"/>
              <a:ext cx="52050" cy="32450"/>
            </a:xfrm>
            <a:custGeom>
              <a:avLst/>
              <a:gdLst/>
              <a:ahLst/>
              <a:cxnLst/>
              <a:rect l="l" t="t" r="r" b="b"/>
              <a:pathLst>
                <a:path w="2082" h="1298" fill="none" extrusionOk="0">
                  <a:moveTo>
                    <a:pt x="0" y="1"/>
                  </a:moveTo>
                  <a:lnTo>
                    <a:pt x="2082" y="1297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99950" y="1589700"/>
              <a:ext cx="27525" cy="53050"/>
            </a:xfrm>
            <a:custGeom>
              <a:avLst/>
              <a:gdLst/>
              <a:ahLst/>
              <a:cxnLst/>
              <a:rect l="l" t="t" r="r" b="b"/>
              <a:pathLst>
                <a:path w="1101" h="2122" fill="none" extrusionOk="0">
                  <a:moveTo>
                    <a:pt x="1" y="0"/>
                  </a:moveTo>
                  <a:lnTo>
                    <a:pt x="1101" y="2121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 rot="-936654">
            <a:off x="4090903" y="702075"/>
            <a:ext cx="740416" cy="870015"/>
            <a:chOff x="3461550" y="822800"/>
            <a:chExt cx="740425" cy="870025"/>
          </a:xfrm>
        </p:grpSpPr>
        <p:sp>
          <p:nvSpPr>
            <p:cNvPr id="18" name="Google Shape;18;p2"/>
            <p:cNvSpPr/>
            <p:nvPr/>
          </p:nvSpPr>
          <p:spPr>
            <a:xfrm>
              <a:off x="3619050" y="822800"/>
              <a:ext cx="418450" cy="143375"/>
            </a:xfrm>
            <a:custGeom>
              <a:avLst/>
              <a:gdLst/>
              <a:ahLst/>
              <a:cxnLst/>
              <a:rect l="l" t="t" r="r" b="b"/>
              <a:pathLst>
                <a:path w="16738" h="5735" extrusionOk="0">
                  <a:moveTo>
                    <a:pt x="8980" y="0"/>
                  </a:moveTo>
                  <a:cubicBezTo>
                    <a:pt x="7094" y="0"/>
                    <a:pt x="5248" y="432"/>
                    <a:pt x="3599" y="1257"/>
                  </a:cubicBezTo>
                  <a:cubicBezTo>
                    <a:pt x="2185" y="2003"/>
                    <a:pt x="299" y="3142"/>
                    <a:pt x="24" y="4910"/>
                  </a:cubicBezTo>
                  <a:cubicBezTo>
                    <a:pt x="1" y="5193"/>
                    <a:pt x="246" y="5376"/>
                    <a:pt x="463" y="5376"/>
                  </a:cubicBezTo>
                  <a:cubicBezTo>
                    <a:pt x="607" y="5376"/>
                    <a:pt x="739" y="5295"/>
                    <a:pt x="771" y="5106"/>
                  </a:cubicBezTo>
                  <a:cubicBezTo>
                    <a:pt x="967" y="3496"/>
                    <a:pt x="2734" y="2514"/>
                    <a:pt x="4070" y="1846"/>
                  </a:cubicBezTo>
                  <a:cubicBezTo>
                    <a:pt x="5523" y="1139"/>
                    <a:pt x="7134" y="746"/>
                    <a:pt x="8783" y="746"/>
                  </a:cubicBezTo>
                  <a:cubicBezTo>
                    <a:pt x="8862" y="744"/>
                    <a:pt x="8941" y="743"/>
                    <a:pt x="9020" y="743"/>
                  </a:cubicBezTo>
                  <a:cubicBezTo>
                    <a:pt x="10512" y="743"/>
                    <a:pt x="11999" y="1094"/>
                    <a:pt x="13379" y="1728"/>
                  </a:cubicBezTo>
                  <a:cubicBezTo>
                    <a:pt x="14871" y="2317"/>
                    <a:pt x="15893" y="3731"/>
                    <a:pt x="15971" y="5381"/>
                  </a:cubicBezTo>
                  <a:cubicBezTo>
                    <a:pt x="15991" y="5617"/>
                    <a:pt x="16187" y="5735"/>
                    <a:pt x="16374" y="5735"/>
                  </a:cubicBezTo>
                  <a:cubicBezTo>
                    <a:pt x="16560" y="5735"/>
                    <a:pt x="16737" y="5617"/>
                    <a:pt x="16718" y="5381"/>
                  </a:cubicBezTo>
                  <a:cubicBezTo>
                    <a:pt x="16678" y="3653"/>
                    <a:pt x="15696" y="2121"/>
                    <a:pt x="14243" y="1335"/>
                  </a:cubicBezTo>
                  <a:cubicBezTo>
                    <a:pt x="12633" y="432"/>
                    <a:pt x="10826" y="0"/>
                    <a:pt x="898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09150" y="1307875"/>
              <a:ext cx="32450" cy="31450"/>
            </a:xfrm>
            <a:custGeom>
              <a:avLst/>
              <a:gdLst/>
              <a:ahLst/>
              <a:cxnLst/>
              <a:rect l="l" t="t" r="r" b="b"/>
              <a:pathLst>
                <a:path w="1298" h="1258" fill="none" extrusionOk="0">
                  <a:moveTo>
                    <a:pt x="1297" y="550"/>
                  </a:moveTo>
                  <a:cubicBezTo>
                    <a:pt x="1297" y="1022"/>
                    <a:pt x="708" y="1257"/>
                    <a:pt x="354" y="904"/>
                  </a:cubicBezTo>
                  <a:cubicBezTo>
                    <a:pt x="1" y="550"/>
                    <a:pt x="276" y="0"/>
                    <a:pt x="747" y="0"/>
                  </a:cubicBezTo>
                  <a:cubicBezTo>
                    <a:pt x="1061" y="0"/>
                    <a:pt x="1297" y="236"/>
                    <a:pt x="1297" y="55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976100" y="1153700"/>
              <a:ext cx="22600" cy="22625"/>
            </a:xfrm>
            <a:custGeom>
              <a:avLst/>
              <a:gdLst/>
              <a:ahLst/>
              <a:cxnLst/>
              <a:rect l="l" t="t" r="r" b="b"/>
              <a:pathLst>
                <a:path w="904" h="905" extrusionOk="0">
                  <a:moveTo>
                    <a:pt x="668" y="1"/>
                  </a:moveTo>
                  <a:lnTo>
                    <a:pt x="0" y="629"/>
                  </a:lnTo>
                  <a:lnTo>
                    <a:pt x="236" y="904"/>
                  </a:lnTo>
                  <a:lnTo>
                    <a:pt x="904" y="276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976100" y="1153700"/>
              <a:ext cx="22600" cy="22625"/>
            </a:xfrm>
            <a:custGeom>
              <a:avLst/>
              <a:gdLst/>
              <a:ahLst/>
              <a:cxnLst/>
              <a:rect l="l" t="t" r="r" b="b"/>
              <a:pathLst>
                <a:path w="904" h="905" fill="none" extrusionOk="0">
                  <a:moveTo>
                    <a:pt x="668" y="1"/>
                  </a:moveTo>
                  <a:lnTo>
                    <a:pt x="904" y="276"/>
                  </a:lnTo>
                  <a:lnTo>
                    <a:pt x="236" y="904"/>
                  </a:lnTo>
                  <a:lnTo>
                    <a:pt x="0" y="629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653025" y="1466950"/>
              <a:ext cx="23600" cy="22600"/>
            </a:xfrm>
            <a:custGeom>
              <a:avLst/>
              <a:gdLst/>
              <a:ahLst/>
              <a:cxnLst/>
              <a:rect l="l" t="t" r="r" b="b"/>
              <a:pathLst>
                <a:path w="944" h="904" extrusionOk="0">
                  <a:moveTo>
                    <a:pt x="668" y="1"/>
                  </a:moveTo>
                  <a:lnTo>
                    <a:pt x="1" y="629"/>
                  </a:lnTo>
                  <a:lnTo>
                    <a:pt x="276" y="904"/>
                  </a:lnTo>
                  <a:lnTo>
                    <a:pt x="943" y="276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53025" y="1466950"/>
              <a:ext cx="23600" cy="22600"/>
            </a:xfrm>
            <a:custGeom>
              <a:avLst/>
              <a:gdLst/>
              <a:ahLst/>
              <a:cxnLst/>
              <a:rect l="l" t="t" r="r" b="b"/>
              <a:pathLst>
                <a:path w="944" h="904" fill="none" extrusionOk="0">
                  <a:moveTo>
                    <a:pt x="668" y="1"/>
                  </a:moveTo>
                  <a:lnTo>
                    <a:pt x="943" y="276"/>
                  </a:lnTo>
                  <a:lnTo>
                    <a:pt x="276" y="904"/>
                  </a:lnTo>
                  <a:lnTo>
                    <a:pt x="1" y="629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972175" y="1470875"/>
              <a:ext cx="22600" cy="23600"/>
            </a:xfrm>
            <a:custGeom>
              <a:avLst/>
              <a:gdLst/>
              <a:ahLst/>
              <a:cxnLst/>
              <a:rect l="l" t="t" r="r" b="b"/>
              <a:pathLst>
                <a:path w="904" h="944" extrusionOk="0">
                  <a:moveTo>
                    <a:pt x="236" y="1"/>
                  </a:moveTo>
                  <a:lnTo>
                    <a:pt x="0" y="276"/>
                  </a:lnTo>
                  <a:lnTo>
                    <a:pt x="629" y="943"/>
                  </a:lnTo>
                  <a:lnTo>
                    <a:pt x="904" y="6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972175" y="1470875"/>
              <a:ext cx="22600" cy="23600"/>
            </a:xfrm>
            <a:custGeom>
              <a:avLst/>
              <a:gdLst/>
              <a:ahLst/>
              <a:cxnLst/>
              <a:rect l="l" t="t" r="r" b="b"/>
              <a:pathLst>
                <a:path w="904" h="944" fill="none" extrusionOk="0">
                  <a:moveTo>
                    <a:pt x="904" y="668"/>
                  </a:moveTo>
                  <a:lnTo>
                    <a:pt x="629" y="943"/>
                  </a:lnTo>
                  <a:lnTo>
                    <a:pt x="0" y="27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57950" y="114880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275" y="0"/>
                  </a:moveTo>
                  <a:lnTo>
                    <a:pt x="0" y="275"/>
                  </a:lnTo>
                  <a:lnTo>
                    <a:pt x="668" y="904"/>
                  </a:lnTo>
                  <a:lnTo>
                    <a:pt x="904" y="668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657950" y="114880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fill="none" extrusionOk="0">
                  <a:moveTo>
                    <a:pt x="904" y="668"/>
                  </a:moveTo>
                  <a:lnTo>
                    <a:pt x="668" y="904"/>
                  </a:lnTo>
                  <a:lnTo>
                    <a:pt x="0" y="275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055625" y="1322600"/>
              <a:ext cx="23600" cy="8875"/>
            </a:xfrm>
            <a:custGeom>
              <a:avLst/>
              <a:gdLst/>
              <a:ahLst/>
              <a:cxnLst/>
              <a:rect l="l" t="t" r="r" b="b"/>
              <a:pathLst>
                <a:path w="944" h="355" extrusionOk="0">
                  <a:moveTo>
                    <a:pt x="40" y="1"/>
                  </a:moveTo>
                  <a:lnTo>
                    <a:pt x="1" y="354"/>
                  </a:lnTo>
                  <a:lnTo>
                    <a:pt x="944" y="354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055625" y="1322600"/>
              <a:ext cx="23600" cy="8875"/>
            </a:xfrm>
            <a:custGeom>
              <a:avLst/>
              <a:gdLst/>
              <a:ahLst/>
              <a:cxnLst/>
              <a:rect l="l" t="t" r="r" b="b"/>
              <a:pathLst>
                <a:path w="944" h="355" fill="none" extrusionOk="0">
                  <a:moveTo>
                    <a:pt x="944" y="1"/>
                  </a:moveTo>
                  <a:lnTo>
                    <a:pt x="944" y="354"/>
                  </a:lnTo>
                  <a:lnTo>
                    <a:pt x="1" y="354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590175" y="1313775"/>
              <a:ext cx="23600" cy="8850"/>
            </a:xfrm>
            <a:custGeom>
              <a:avLst/>
              <a:gdLst/>
              <a:ahLst/>
              <a:cxnLst/>
              <a:rect l="l" t="t" r="r" b="b"/>
              <a:pathLst>
                <a:path w="944" h="354" extrusionOk="0">
                  <a:moveTo>
                    <a:pt x="1" y="0"/>
                  </a:moveTo>
                  <a:lnTo>
                    <a:pt x="1" y="354"/>
                  </a:lnTo>
                  <a:lnTo>
                    <a:pt x="904" y="354"/>
                  </a:lnTo>
                  <a:lnTo>
                    <a:pt x="944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590175" y="1313775"/>
              <a:ext cx="23600" cy="8850"/>
            </a:xfrm>
            <a:custGeom>
              <a:avLst/>
              <a:gdLst/>
              <a:ahLst/>
              <a:cxnLst/>
              <a:rect l="l" t="t" r="r" b="b"/>
              <a:pathLst>
                <a:path w="944" h="354" fill="none" extrusionOk="0">
                  <a:moveTo>
                    <a:pt x="944" y="0"/>
                  </a:moveTo>
                  <a:lnTo>
                    <a:pt x="904" y="354"/>
                  </a:lnTo>
                  <a:lnTo>
                    <a:pt x="1" y="3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824875" y="1084975"/>
              <a:ext cx="9850" cy="23575"/>
            </a:xfrm>
            <a:custGeom>
              <a:avLst/>
              <a:gdLst/>
              <a:ahLst/>
              <a:cxnLst/>
              <a:rect l="l" t="t" r="r" b="b"/>
              <a:pathLst>
                <a:path w="394" h="943" extrusionOk="0">
                  <a:moveTo>
                    <a:pt x="0" y="0"/>
                  </a:moveTo>
                  <a:lnTo>
                    <a:pt x="0" y="943"/>
                  </a:lnTo>
                  <a:lnTo>
                    <a:pt x="354" y="94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824875" y="1084975"/>
              <a:ext cx="9850" cy="23575"/>
            </a:xfrm>
            <a:custGeom>
              <a:avLst/>
              <a:gdLst/>
              <a:ahLst/>
              <a:cxnLst/>
              <a:rect l="l" t="t" r="r" b="b"/>
              <a:pathLst>
                <a:path w="394" h="943" fill="none" extrusionOk="0">
                  <a:moveTo>
                    <a:pt x="0" y="0"/>
                  </a:moveTo>
                  <a:lnTo>
                    <a:pt x="393" y="0"/>
                  </a:lnTo>
                  <a:lnTo>
                    <a:pt x="354" y="943"/>
                  </a:lnTo>
                  <a:lnTo>
                    <a:pt x="0" y="943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18000" y="1534700"/>
              <a:ext cx="9850" cy="22625"/>
            </a:xfrm>
            <a:custGeom>
              <a:avLst/>
              <a:gdLst/>
              <a:ahLst/>
              <a:cxnLst/>
              <a:rect l="l" t="t" r="r" b="b"/>
              <a:pathLst>
                <a:path w="394" h="905" extrusionOk="0">
                  <a:moveTo>
                    <a:pt x="40" y="1"/>
                  </a:moveTo>
                  <a:lnTo>
                    <a:pt x="0" y="904"/>
                  </a:lnTo>
                  <a:lnTo>
                    <a:pt x="393" y="904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18000" y="1534700"/>
              <a:ext cx="9850" cy="22625"/>
            </a:xfrm>
            <a:custGeom>
              <a:avLst/>
              <a:gdLst/>
              <a:ahLst/>
              <a:cxnLst/>
              <a:rect l="l" t="t" r="r" b="b"/>
              <a:pathLst>
                <a:path w="394" h="905" fill="none" extrusionOk="0">
                  <a:moveTo>
                    <a:pt x="40" y="1"/>
                  </a:moveTo>
                  <a:lnTo>
                    <a:pt x="393" y="1"/>
                  </a:lnTo>
                  <a:lnTo>
                    <a:pt x="393" y="904"/>
                  </a:lnTo>
                  <a:lnTo>
                    <a:pt x="0" y="904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966275" y="1551400"/>
              <a:ext cx="87425" cy="141425"/>
            </a:xfrm>
            <a:custGeom>
              <a:avLst/>
              <a:gdLst/>
              <a:ahLst/>
              <a:cxnLst/>
              <a:rect l="l" t="t" r="r" b="b"/>
              <a:pathLst>
                <a:path w="3497" h="5657" fill="none" extrusionOk="0">
                  <a:moveTo>
                    <a:pt x="3104" y="4517"/>
                  </a:moveTo>
                  <a:lnTo>
                    <a:pt x="1807" y="0"/>
                  </a:lnTo>
                  <a:lnTo>
                    <a:pt x="1" y="1179"/>
                  </a:lnTo>
                  <a:lnTo>
                    <a:pt x="2514" y="4832"/>
                  </a:lnTo>
                  <a:cubicBezTo>
                    <a:pt x="2514" y="4871"/>
                    <a:pt x="2475" y="4910"/>
                    <a:pt x="2475" y="4950"/>
                  </a:cubicBezTo>
                  <a:cubicBezTo>
                    <a:pt x="2436" y="5657"/>
                    <a:pt x="3496" y="5657"/>
                    <a:pt x="3418" y="4950"/>
                  </a:cubicBezTo>
                  <a:cubicBezTo>
                    <a:pt x="3418" y="4753"/>
                    <a:pt x="3300" y="4596"/>
                    <a:pt x="3104" y="4517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593125" y="1547475"/>
              <a:ext cx="91350" cy="137500"/>
            </a:xfrm>
            <a:custGeom>
              <a:avLst/>
              <a:gdLst/>
              <a:ahLst/>
              <a:cxnLst/>
              <a:rect l="l" t="t" r="r" b="b"/>
              <a:pathLst>
                <a:path w="3654" h="5500" fill="none" extrusionOk="0">
                  <a:moveTo>
                    <a:pt x="3654" y="1218"/>
                  </a:moveTo>
                  <a:lnTo>
                    <a:pt x="1886" y="0"/>
                  </a:lnTo>
                  <a:lnTo>
                    <a:pt x="472" y="4478"/>
                  </a:lnTo>
                  <a:cubicBezTo>
                    <a:pt x="79" y="4596"/>
                    <a:pt x="1" y="5067"/>
                    <a:pt x="315" y="5303"/>
                  </a:cubicBezTo>
                  <a:cubicBezTo>
                    <a:pt x="629" y="5499"/>
                    <a:pt x="1061" y="5303"/>
                    <a:pt x="1061" y="4910"/>
                  </a:cubicBezTo>
                  <a:cubicBezTo>
                    <a:pt x="1061" y="4871"/>
                    <a:pt x="1061" y="4832"/>
                    <a:pt x="1022" y="4792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495925" y="988750"/>
              <a:ext cx="663825" cy="664800"/>
            </a:xfrm>
            <a:custGeom>
              <a:avLst/>
              <a:gdLst/>
              <a:ahLst/>
              <a:cxnLst/>
              <a:rect l="l" t="t" r="r" b="b"/>
              <a:pathLst>
                <a:path w="26553" h="26592" fill="none" extrusionOk="0">
                  <a:moveTo>
                    <a:pt x="22860" y="6599"/>
                  </a:moveTo>
                  <a:cubicBezTo>
                    <a:pt x="26552" y="11862"/>
                    <a:pt x="25295" y="19168"/>
                    <a:pt x="19993" y="22860"/>
                  </a:cubicBezTo>
                  <a:cubicBezTo>
                    <a:pt x="14690" y="26591"/>
                    <a:pt x="7424" y="25295"/>
                    <a:pt x="3692" y="20032"/>
                  </a:cubicBezTo>
                  <a:cubicBezTo>
                    <a:pt x="0" y="14729"/>
                    <a:pt x="1257" y="7424"/>
                    <a:pt x="6560" y="3731"/>
                  </a:cubicBezTo>
                  <a:cubicBezTo>
                    <a:pt x="11823" y="0"/>
                    <a:pt x="19129" y="1296"/>
                    <a:pt x="22860" y="6599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61550" y="933750"/>
              <a:ext cx="270050" cy="239625"/>
            </a:xfrm>
            <a:custGeom>
              <a:avLst/>
              <a:gdLst/>
              <a:ahLst/>
              <a:cxnLst/>
              <a:rect l="l" t="t" r="r" b="b"/>
              <a:pathLst>
                <a:path w="10802" h="9585" fill="none" extrusionOk="0">
                  <a:moveTo>
                    <a:pt x="3261" y="1611"/>
                  </a:moveTo>
                  <a:cubicBezTo>
                    <a:pt x="3496" y="904"/>
                    <a:pt x="1847" y="1140"/>
                    <a:pt x="2318" y="1729"/>
                  </a:cubicBezTo>
                  <a:cubicBezTo>
                    <a:pt x="2396" y="1886"/>
                    <a:pt x="2593" y="1964"/>
                    <a:pt x="2750" y="1964"/>
                  </a:cubicBezTo>
                  <a:cubicBezTo>
                    <a:pt x="433" y="3810"/>
                    <a:pt x="0" y="7149"/>
                    <a:pt x="1729" y="9584"/>
                  </a:cubicBezTo>
                  <a:cubicBezTo>
                    <a:pt x="1729" y="9584"/>
                    <a:pt x="5814" y="8210"/>
                    <a:pt x="10802" y="3025"/>
                  </a:cubicBezTo>
                  <a:cubicBezTo>
                    <a:pt x="9074" y="629"/>
                    <a:pt x="5735" y="0"/>
                    <a:pt x="3261" y="161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934850" y="940625"/>
              <a:ext cx="267125" cy="242575"/>
            </a:xfrm>
            <a:custGeom>
              <a:avLst/>
              <a:gdLst/>
              <a:ahLst/>
              <a:cxnLst/>
              <a:rect l="l" t="t" r="r" b="b"/>
              <a:pathLst>
                <a:path w="10685" h="9703" fill="none" extrusionOk="0">
                  <a:moveTo>
                    <a:pt x="8092" y="2043"/>
                  </a:moveTo>
                  <a:cubicBezTo>
                    <a:pt x="8249" y="2043"/>
                    <a:pt x="8445" y="1964"/>
                    <a:pt x="8524" y="1807"/>
                  </a:cubicBezTo>
                  <a:cubicBezTo>
                    <a:pt x="8995" y="1375"/>
                    <a:pt x="7935" y="629"/>
                    <a:pt x="7660" y="1179"/>
                  </a:cubicBezTo>
                  <a:cubicBezTo>
                    <a:pt x="7542" y="1336"/>
                    <a:pt x="7542" y="1493"/>
                    <a:pt x="7581" y="1689"/>
                  </a:cubicBezTo>
                  <a:cubicBezTo>
                    <a:pt x="5146" y="0"/>
                    <a:pt x="1807" y="550"/>
                    <a:pt x="1" y="2907"/>
                  </a:cubicBezTo>
                  <a:cubicBezTo>
                    <a:pt x="4832" y="8210"/>
                    <a:pt x="8878" y="9702"/>
                    <a:pt x="8878" y="9702"/>
                  </a:cubicBezTo>
                  <a:cubicBezTo>
                    <a:pt x="10684" y="7345"/>
                    <a:pt x="10331" y="3968"/>
                    <a:pt x="8092" y="2043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976100" y="1153700"/>
              <a:ext cx="22600" cy="22625"/>
            </a:xfrm>
            <a:custGeom>
              <a:avLst/>
              <a:gdLst/>
              <a:ahLst/>
              <a:cxnLst/>
              <a:rect l="l" t="t" r="r" b="b"/>
              <a:pathLst>
                <a:path w="904" h="905" extrusionOk="0">
                  <a:moveTo>
                    <a:pt x="668" y="1"/>
                  </a:moveTo>
                  <a:lnTo>
                    <a:pt x="0" y="629"/>
                  </a:lnTo>
                  <a:lnTo>
                    <a:pt x="236" y="904"/>
                  </a:lnTo>
                  <a:lnTo>
                    <a:pt x="904" y="276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976100" y="1153700"/>
              <a:ext cx="22600" cy="22625"/>
            </a:xfrm>
            <a:custGeom>
              <a:avLst/>
              <a:gdLst/>
              <a:ahLst/>
              <a:cxnLst/>
              <a:rect l="l" t="t" r="r" b="b"/>
              <a:pathLst>
                <a:path w="904" h="905" fill="none" extrusionOk="0">
                  <a:moveTo>
                    <a:pt x="668" y="1"/>
                  </a:moveTo>
                  <a:lnTo>
                    <a:pt x="904" y="276"/>
                  </a:lnTo>
                  <a:lnTo>
                    <a:pt x="236" y="904"/>
                  </a:lnTo>
                  <a:lnTo>
                    <a:pt x="0" y="6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653025" y="1466950"/>
              <a:ext cx="23600" cy="22600"/>
            </a:xfrm>
            <a:custGeom>
              <a:avLst/>
              <a:gdLst/>
              <a:ahLst/>
              <a:cxnLst/>
              <a:rect l="l" t="t" r="r" b="b"/>
              <a:pathLst>
                <a:path w="944" h="904" extrusionOk="0">
                  <a:moveTo>
                    <a:pt x="668" y="1"/>
                  </a:moveTo>
                  <a:lnTo>
                    <a:pt x="1" y="629"/>
                  </a:lnTo>
                  <a:lnTo>
                    <a:pt x="276" y="904"/>
                  </a:lnTo>
                  <a:lnTo>
                    <a:pt x="943" y="276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653025" y="1466950"/>
              <a:ext cx="23600" cy="22600"/>
            </a:xfrm>
            <a:custGeom>
              <a:avLst/>
              <a:gdLst/>
              <a:ahLst/>
              <a:cxnLst/>
              <a:rect l="l" t="t" r="r" b="b"/>
              <a:pathLst>
                <a:path w="944" h="904" fill="none" extrusionOk="0">
                  <a:moveTo>
                    <a:pt x="668" y="1"/>
                  </a:moveTo>
                  <a:lnTo>
                    <a:pt x="943" y="276"/>
                  </a:lnTo>
                  <a:lnTo>
                    <a:pt x="276" y="904"/>
                  </a:lnTo>
                  <a:lnTo>
                    <a:pt x="1" y="6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972175" y="1470875"/>
              <a:ext cx="22600" cy="23600"/>
            </a:xfrm>
            <a:custGeom>
              <a:avLst/>
              <a:gdLst/>
              <a:ahLst/>
              <a:cxnLst/>
              <a:rect l="l" t="t" r="r" b="b"/>
              <a:pathLst>
                <a:path w="904" h="944" extrusionOk="0">
                  <a:moveTo>
                    <a:pt x="236" y="1"/>
                  </a:moveTo>
                  <a:lnTo>
                    <a:pt x="0" y="276"/>
                  </a:lnTo>
                  <a:lnTo>
                    <a:pt x="629" y="943"/>
                  </a:lnTo>
                  <a:lnTo>
                    <a:pt x="904" y="6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972175" y="1470875"/>
              <a:ext cx="22600" cy="23600"/>
            </a:xfrm>
            <a:custGeom>
              <a:avLst/>
              <a:gdLst/>
              <a:ahLst/>
              <a:cxnLst/>
              <a:rect l="l" t="t" r="r" b="b"/>
              <a:pathLst>
                <a:path w="904" h="944" fill="none" extrusionOk="0">
                  <a:moveTo>
                    <a:pt x="904" y="668"/>
                  </a:moveTo>
                  <a:lnTo>
                    <a:pt x="629" y="943"/>
                  </a:lnTo>
                  <a:lnTo>
                    <a:pt x="0" y="27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657950" y="114880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275" y="0"/>
                  </a:moveTo>
                  <a:lnTo>
                    <a:pt x="0" y="275"/>
                  </a:lnTo>
                  <a:lnTo>
                    <a:pt x="668" y="904"/>
                  </a:lnTo>
                  <a:lnTo>
                    <a:pt x="904" y="668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657950" y="114880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fill="none" extrusionOk="0">
                  <a:moveTo>
                    <a:pt x="904" y="668"/>
                  </a:moveTo>
                  <a:lnTo>
                    <a:pt x="668" y="904"/>
                  </a:lnTo>
                  <a:lnTo>
                    <a:pt x="0" y="275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055625" y="1322600"/>
              <a:ext cx="23600" cy="8875"/>
            </a:xfrm>
            <a:custGeom>
              <a:avLst/>
              <a:gdLst/>
              <a:ahLst/>
              <a:cxnLst/>
              <a:rect l="l" t="t" r="r" b="b"/>
              <a:pathLst>
                <a:path w="944" h="355" extrusionOk="0">
                  <a:moveTo>
                    <a:pt x="40" y="1"/>
                  </a:moveTo>
                  <a:lnTo>
                    <a:pt x="1" y="354"/>
                  </a:lnTo>
                  <a:lnTo>
                    <a:pt x="944" y="354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055625" y="1322600"/>
              <a:ext cx="23600" cy="8875"/>
            </a:xfrm>
            <a:custGeom>
              <a:avLst/>
              <a:gdLst/>
              <a:ahLst/>
              <a:cxnLst/>
              <a:rect l="l" t="t" r="r" b="b"/>
              <a:pathLst>
                <a:path w="944" h="355" fill="none" extrusionOk="0">
                  <a:moveTo>
                    <a:pt x="944" y="1"/>
                  </a:moveTo>
                  <a:lnTo>
                    <a:pt x="944" y="354"/>
                  </a:lnTo>
                  <a:lnTo>
                    <a:pt x="1" y="354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90175" y="1313775"/>
              <a:ext cx="23600" cy="8850"/>
            </a:xfrm>
            <a:custGeom>
              <a:avLst/>
              <a:gdLst/>
              <a:ahLst/>
              <a:cxnLst/>
              <a:rect l="l" t="t" r="r" b="b"/>
              <a:pathLst>
                <a:path w="944" h="354" extrusionOk="0">
                  <a:moveTo>
                    <a:pt x="1" y="0"/>
                  </a:moveTo>
                  <a:lnTo>
                    <a:pt x="1" y="354"/>
                  </a:lnTo>
                  <a:lnTo>
                    <a:pt x="904" y="354"/>
                  </a:lnTo>
                  <a:lnTo>
                    <a:pt x="944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590175" y="1313775"/>
              <a:ext cx="23600" cy="8850"/>
            </a:xfrm>
            <a:custGeom>
              <a:avLst/>
              <a:gdLst/>
              <a:ahLst/>
              <a:cxnLst/>
              <a:rect l="l" t="t" r="r" b="b"/>
              <a:pathLst>
                <a:path w="944" h="354" fill="none" extrusionOk="0">
                  <a:moveTo>
                    <a:pt x="944" y="0"/>
                  </a:moveTo>
                  <a:lnTo>
                    <a:pt x="904" y="354"/>
                  </a:lnTo>
                  <a:lnTo>
                    <a:pt x="1" y="3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824875" y="1084975"/>
              <a:ext cx="9850" cy="23575"/>
            </a:xfrm>
            <a:custGeom>
              <a:avLst/>
              <a:gdLst/>
              <a:ahLst/>
              <a:cxnLst/>
              <a:rect l="l" t="t" r="r" b="b"/>
              <a:pathLst>
                <a:path w="394" h="943" extrusionOk="0">
                  <a:moveTo>
                    <a:pt x="0" y="0"/>
                  </a:moveTo>
                  <a:lnTo>
                    <a:pt x="0" y="943"/>
                  </a:lnTo>
                  <a:lnTo>
                    <a:pt x="354" y="94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24875" y="1084975"/>
              <a:ext cx="9850" cy="23575"/>
            </a:xfrm>
            <a:custGeom>
              <a:avLst/>
              <a:gdLst/>
              <a:ahLst/>
              <a:cxnLst/>
              <a:rect l="l" t="t" r="r" b="b"/>
              <a:pathLst>
                <a:path w="394" h="943" fill="none" extrusionOk="0">
                  <a:moveTo>
                    <a:pt x="0" y="0"/>
                  </a:moveTo>
                  <a:lnTo>
                    <a:pt x="393" y="0"/>
                  </a:lnTo>
                  <a:lnTo>
                    <a:pt x="354" y="943"/>
                  </a:lnTo>
                  <a:lnTo>
                    <a:pt x="0" y="9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18000" y="1534700"/>
              <a:ext cx="9850" cy="22625"/>
            </a:xfrm>
            <a:custGeom>
              <a:avLst/>
              <a:gdLst/>
              <a:ahLst/>
              <a:cxnLst/>
              <a:rect l="l" t="t" r="r" b="b"/>
              <a:pathLst>
                <a:path w="394" h="905" extrusionOk="0">
                  <a:moveTo>
                    <a:pt x="40" y="1"/>
                  </a:moveTo>
                  <a:lnTo>
                    <a:pt x="0" y="904"/>
                  </a:lnTo>
                  <a:lnTo>
                    <a:pt x="393" y="904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818000" y="1534700"/>
              <a:ext cx="9850" cy="22625"/>
            </a:xfrm>
            <a:custGeom>
              <a:avLst/>
              <a:gdLst/>
              <a:ahLst/>
              <a:cxnLst/>
              <a:rect l="l" t="t" r="r" b="b"/>
              <a:pathLst>
                <a:path w="394" h="905" fill="none" extrusionOk="0">
                  <a:moveTo>
                    <a:pt x="40" y="1"/>
                  </a:moveTo>
                  <a:lnTo>
                    <a:pt x="393" y="1"/>
                  </a:lnTo>
                  <a:lnTo>
                    <a:pt x="393" y="904"/>
                  </a:lnTo>
                  <a:lnTo>
                    <a:pt x="0" y="9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818000" y="1142900"/>
              <a:ext cx="24575" cy="178750"/>
            </a:xfrm>
            <a:custGeom>
              <a:avLst/>
              <a:gdLst/>
              <a:ahLst/>
              <a:cxnLst/>
              <a:rect l="l" t="t" r="r" b="b"/>
              <a:pathLst>
                <a:path w="983" h="7150" extrusionOk="0">
                  <a:moveTo>
                    <a:pt x="511" y="1"/>
                  </a:moveTo>
                  <a:lnTo>
                    <a:pt x="0" y="943"/>
                  </a:lnTo>
                  <a:lnTo>
                    <a:pt x="236" y="7149"/>
                  </a:lnTo>
                  <a:lnTo>
                    <a:pt x="550" y="7149"/>
                  </a:lnTo>
                  <a:lnTo>
                    <a:pt x="982" y="943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683475" y="1307875"/>
              <a:ext cx="144375" cy="23600"/>
            </a:xfrm>
            <a:custGeom>
              <a:avLst/>
              <a:gdLst/>
              <a:ahLst/>
              <a:cxnLst/>
              <a:rect l="l" t="t" r="r" b="b"/>
              <a:pathLst>
                <a:path w="5775" h="944" extrusionOk="0">
                  <a:moveTo>
                    <a:pt x="747" y="0"/>
                  </a:moveTo>
                  <a:lnTo>
                    <a:pt x="0" y="472"/>
                  </a:lnTo>
                  <a:lnTo>
                    <a:pt x="747" y="943"/>
                  </a:lnTo>
                  <a:lnTo>
                    <a:pt x="5774" y="707"/>
                  </a:lnTo>
                  <a:lnTo>
                    <a:pt x="5774" y="550"/>
                  </a:lnTo>
                  <a:lnTo>
                    <a:pt x="5774" y="393"/>
                  </a:lnTo>
                  <a:lnTo>
                    <a:pt x="7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1056900" y="929538"/>
            <a:ext cx="639300" cy="638300"/>
            <a:chOff x="1285500" y="1158138"/>
            <a:chExt cx="639300" cy="638300"/>
          </a:xfrm>
        </p:grpSpPr>
        <p:sp>
          <p:nvSpPr>
            <p:cNvPr id="60" name="Google Shape;60;p2"/>
            <p:cNvSpPr/>
            <p:nvPr/>
          </p:nvSpPr>
          <p:spPr>
            <a:xfrm>
              <a:off x="1285500" y="1158138"/>
              <a:ext cx="639300" cy="638300"/>
            </a:xfrm>
            <a:custGeom>
              <a:avLst/>
              <a:gdLst/>
              <a:ahLst/>
              <a:cxnLst/>
              <a:rect l="l" t="t" r="r" b="b"/>
              <a:pathLst>
                <a:path w="25572" h="25532" fill="none" extrusionOk="0">
                  <a:moveTo>
                    <a:pt x="22547" y="7306"/>
                  </a:moveTo>
                  <a:cubicBezTo>
                    <a:pt x="25571" y="12726"/>
                    <a:pt x="23607" y="19522"/>
                    <a:pt x="18226" y="22546"/>
                  </a:cubicBezTo>
                  <a:cubicBezTo>
                    <a:pt x="12845" y="25531"/>
                    <a:pt x="6011" y="23606"/>
                    <a:pt x="2986" y="18225"/>
                  </a:cubicBezTo>
                  <a:cubicBezTo>
                    <a:pt x="1" y="12805"/>
                    <a:pt x="1926" y="6010"/>
                    <a:pt x="7307" y="2985"/>
                  </a:cubicBezTo>
                  <a:cubicBezTo>
                    <a:pt x="12727" y="0"/>
                    <a:pt x="19522" y="1925"/>
                    <a:pt x="22547" y="7306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359150" y="1208213"/>
              <a:ext cx="491000" cy="134550"/>
            </a:xfrm>
            <a:custGeom>
              <a:avLst/>
              <a:gdLst/>
              <a:ahLst/>
              <a:cxnLst/>
              <a:rect l="l" t="t" r="r" b="b"/>
              <a:pathLst>
                <a:path w="19640" h="5382" fill="none" extrusionOk="0">
                  <a:moveTo>
                    <a:pt x="1" y="5382"/>
                  </a:moveTo>
                  <a:cubicBezTo>
                    <a:pt x="1" y="5382"/>
                    <a:pt x="9624" y="0"/>
                    <a:pt x="19640" y="5382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515300" y="1197413"/>
              <a:ext cx="89375" cy="559725"/>
            </a:xfrm>
            <a:custGeom>
              <a:avLst/>
              <a:gdLst/>
              <a:ahLst/>
              <a:cxnLst/>
              <a:rect l="l" t="t" r="r" b="b"/>
              <a:pathLst>
                <a:path w="3575" h="22389" fill="none" extrusionOk="0">
                  <a:moveTo>
                    <a:pt x="3574" y="0"/>
                  </a:moveTo>
                  <a:cubicBezTo>
                    <a:pt x="3574" y="0"/>
                    <a:pt x="0" y="8642"/>
                    <a:pt x="3574" y="22389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383700" y="1234713"/>
              <a:ext cx="148300" cy="459600"/>
            </a:xfrm>
            <a:custGeom>
              <a:avLst/>
              <a:gdLst/>
              <a:ahLst/>
              <a:cxnLst/>
              <a:rect l="l" t="t" r="r" b="b"/>
              <a:pathLst>
                <a:path w="5932" h="18384" fill="none" extrusionOk="0">
                  <a:moveTo>
                    <a:pt x="3300" y="1"/>
                  </a:moveTo>
                  <a:cubicBezTo>
                    <a:pt x="4204" y="512"/>
                    <a:pt x="4871" y="1336"/>
                    <a:pt x="5303" y="2279"/>
                  </a:cubicBezTo>
                  <a:cubicBezTo>
                    <a:pt x="5932" y="3732"/>
                    <a:pt x="5735" y="6246"/>
                    <a:pt x="3104" y="8917"/>
                  </a:cubicBezTo>
                  <a:cubicBezTo>
                    <a:pt x="826" y="11235"/>
                    <a:pt x="1" y="14102"/>
                    <a:pt x="1768" y="18383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650800" y="1234713"/>
              <a:ext cx="121775" cy="493950"/>
            </a:xfrm>
            <a:custGeom>
              <a:avLst/>
              <a:gdLst/>
              <a:ahLst/>
              <a:cxnLst/>
              <a:rect l="l" t="t" r="r" b="b"/>
              <a:pathLst>
                <a:path w="4871" h="19758" fill="none" extrusionOk="0">
                  <a:moveTo>
                    <a:pt x="3693" y="1"/>
                  </a:moveTo>
                  <a:cubicBezTo>
                    <a:pt x="3693" y="1"/>
                    <a:pt x="1257" y="1061"/>
                    <a:pt x="590" y="3575"/>
                  </a:cubicBezTo>
                  <a:cubicBezTo>
                    <a:pt x="0" y="5932"/>
                    <a:pt x="315" y="7503"/>
                    <a:pt x="1925" y="9978"/>
                  </a:cubicBezTo>
                  <a:cubicBezTo>
                    <a:pt x="3064" y="11745"/>
                    <a:pt x="4871" y="15830"/>
                    <a:pt x="3064" y="19758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8086524" y="843725"/>
            <a:ext cx="230775" cy="424250"/>
            <a:chOff x="4903075" y="1704575"/>
            <a:chExt cx="230775" cy="424250"/>
          </a:xfrm>
        </p:grpSpPr>
        <p:sp>
          <p:nvSpPr>
            <p:cNvPr id="66" name="Google Shape;66;p2"/>
            <p:cNvSpPr/>
            <p:nvPr/>
          </p:nvSpPr>
          <p:spPr>
            <a:xfrm>
              <a:off x="4903075" y="1704575"/>
              <a:ext cx="230775" cy="424250"/>
            </a:xfrm>
            <a:custGeom>
              <a:avLst/>
              <a:gdLst/>
              <a:ahLst/>
              <a:cxnLst/>
              <a:rect l="l" t="t" r="r" b="b"/>
              <a:pathLst>
                <a:path w="9231" h="16970" fill="none" extrusionOk="0">
                  <a:moveTo>
                    <a:pt x="7816" y="16969"/>
                  </a:moveTo>
                  <a:lnTo>
                    <a:pt x="9230" y="1"/>
                  </a:lnTo>
                  <a:lnTo>
                    <a:pt x="0" y="13316"/>
                  </a:lnTo>
                </a:path>
              </a:pathLst>
            </a:custGeom>
            <a:noFill/>
            <a:ln w="28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047400" y="1830275"/>
              <a:ext cx="72700" cy="40275"/>
            </a:xfrm>
            <a:custGeom>
              <a:avLst/>
              <a:gdLst/>
              <a:ahLst/>
              <a:cxnLst/>
              <a:rect l="l" t="t" r="r" b="b"/>
              <a:pathLst>
                <a:path w="2908" h="1611" fill="none" extrusionOk="0">
                  <a:moveTo>
                    <a:pt x="2908" y="1454"/>
                  </a:moveTo>
                  <a:cubicBezTo>
                    <a:pt x="2908" y="1454"/>
                    <a:pt x="944" y="1611"/>
                    <a:pt x="1" y="1"/>
                  </a:cubicBezTo>
                </a:path>
              </a:pathLst>
            </a:custGeom>
            <a:noFill/>
            <a:ln w="28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>
            <a:off x="7731500" y="1036450"/>
            <a:ext cx="92325" cy="93325"/>
            <a:chOff x="5140700" y="1341250"/>
            <a:chExt cx="92325" cy="93325"/>
          </a:xfrm>
        </p:grpSpPr>
        <p:sp>
          <p:nvSpPr>
            <p:cNvPr id="69" name="Google Shape;69;p2"/>
            <p:cNvSpPr/>
            <p:nvPr/>
          </p:nvSpPr>
          <p:spPr>
            <a:xfrm>
              <a:off x="5140700" y="1388400"/>
              <a:ext cx="92325" cy="25"/>
            </a:xfrm>
            <a:custGeom>
              <a:avLst/>
              <a:gdLst/>
              <a:ahLst/>
              <a:cxnLst/>
              <a:rect l="l" t="t" r="r" b="b"/>
              <a:pathLst>
                <a:path w="3693" h="1" fill="none" extrusionOk="0">
                  <a:moveTo>
                    <a:pt x="3693" y="0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186850" y="1341250"/>
              <a:ext cx="25" cy="93325"/>
            </a:xfrm>
            <a:custGeom>
              <a:avLst/>
              <a:gdLst/>
              <a:ahLst/>
              <a:cxnLst/>
              <a:rect l="l" t="t" r="r" b="b"/>
              <a:pathLst>
                <a:path w="1" h="3733" fill="none" extrusionOk="0">
                  <a:moveTo>
                    <a:pt x="1" y="1"/>
                  </a:moveTo>
                  <a:lnTo>
                    <a:pt x="1" y="3732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1711700" y="3551050"/>
            <a:ext cx="92325" cy="93325"/>
            <a:chOff x="5140700" y="1341250"/>
            <a:chExt cx="92325" cy="93325"/>
          </a:xfrm>
        </p:grpSpPr>
        <p:sp>
          <p:nvSpPr>
            <p:cNvPr id="72" name="Google Shape;72;p2"/>
            <p:cNvSpPr/>
            <p:nvPr/>
          </p:nvSpPr>
          <p:spPr>
            <a:xfrm>
              <a:off x="5140700" y="1388400"/>
              <a:ext cx="92325" cy="25"/>
            </a:xfrm>
            <a:custGeom>
              <a:avLst/>
              <a:gdLst/>
              <a:ahLst/>
              <a:cxnLst/>
              <a:rect l="l" t="t" r="r" b="b"/>
              <a:pathLst>
                <a:path w="3693" h="1" fill="none" extrusionOk="0">
                  <a:moveTo>
                    <a:pt x="3693" y="0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186850" y="1341250"/>
              <a:ext cx="25" cy="93325"/>
            </a:xfrm>
            <a:custGeom>
              <a:avLst/>
              <a:gdLst/>
              <a:ahLst/>
              <a:cxnLst/>
              <a:rect l="l" t="t" r="r" b="b"/>
              <a:pathLst>
                <a:path w="1" h="3733" fill="none" extrusionOk="0">
                  <a:moveTo>
                    <a:pt x="1" y="1"/>
                  </a:moveTo>
                  <a:lnTo>
                    <a:pt x="1" y="3732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 rot="-2700000">
            <a:off x="757678" y="3247570"/>
            <a:ext cx="230773" cy="424246"/>
            <a:chOff x="4903075" y="1704575"/>
            <a:chExt cx="230775" cy="424250"/>
          </a:xfrm>
        </p:grpSpPr>
        <p:sp>
          <p:nvSpPr>
            <p:cNvPr id="75" name="Google Shape;75;p2"/>
            <p:cNvSpPr/>
            <p:nvPr/>
          </p:nvSpPr>
          <p:spPr>
            <a:xfrm>
              <a:off x="4903075" y="1704575"/>
              <a:ext cx="230775" cy="424250"/>
            </a:xfrm>
            <a:custGeom>
              <a:avLst/>
              <a:gdLst/>
              <a:ahLst/>
              <a:cxnLst/>
              <a:rect l="l" t="t" r="r" b="b"/>
              <a:pathLst>
                <a:path w="9231" h="16970" fill="none" extrusionOk="0">
                  <a:moveTo>
                    <a:pt x="7816" y="16969"/>
                  </a:moveTo>
                  <a:lnTo>
                    <a:pt x="9230" y="1"/>
                  </a:lnTo>
                  <a:lnTo>
                    <a:pt x="0" y="13316"/>
                  </a:lnTo>
                </a:path>
              </a:pathLst>
            </a:custGeom>
            <a:noFill/>
            <a:ln w="28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047400" y="1830275"/>
              <a:ext cx="72700" cy="40275"/>
            </a:xfrm>
            <a:custGeom>
              <a:avLst/>
              <a:gdLst/>
              <a:ahLst/>
              <a:cxnLst/>
              <a:rect l="l" t="t" r="r" b="b"/>
              <a:pathLst>
                <a:path w="2908" h="1611" fill="none" extrusionOk="0">
                  <a:moveTo>
                    <a:pt x="2908" y="1454"/>
                  </a:moveTo>
                  <a:cubicBezTo>
                    <a:pt x="2908" y="1454"/>
                    <a:pt x="944" y="1611"/>
                    <a:pt x="1" y="1"/>
                  </a:cubicBezTo>
                </a:path>
              </a:pathLst>
            </a:custGeom>
            <a:noFill/>
            <a:ln w="28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2"/>
          <p:cNvSpPr/>
          <p:nvPr/>
        </p:nvSpPr>
        <p:spPr>
          <a:xfrm>
            <a:off x="1747850" y="1096923"/>
            <a:ext cx="2320125" cy="586225"/>
          </a:xfrm>
          <a:custGeom>
            <a:avLst/>
            <a:gdLst/>
            <a:ahLst/>
            <a:cxnLst/>
            <a:rect l="l" t="t" r="r" b="b"/>
            <a:pathLst>
              <a:path w="92805" h="23449" extrusionOk="0">
                <a:moveTo>
                  <a:pt x="0" y="5329"/>
                </a:moveTo>
                <a:cubicBezTo>
                  <a:pt x="3427" y="4564"/>
                  <a:pt x="10938" y="-2212"/>
                  <a:pt x="20562" y="741"/>
                </a:cubicBezTo>
                <a:cubicBezTo>
                  <a:pt x="30186" y="3695"/>
                  <a:pt x="45704" y="20663"/>
                  <a:pt x="57744" y="23050"/>
                </a:cubicBezTo>
                <a:cubicBezTo>
                  <a:pt x="69785" y="25437"/>
                  <a:pt x="86962" y="16393"/>
                  <a:pt x="92805" y="15062"/>
                </a:cubicBezTo>
              </a:path>
            </a:pathLst>
          </a:custGeom>
          <a:noFill/>
          <a:ln w="28575" cap="rnd" cmpd="sng">
            <a:solidFill>
              <a:srgbClr val="F3F3F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78" name="Google Shape;78;p2"/>
          <p:cNvSpPr/>
          <p:nvPr/>
        </p:nvSpPr>
        <p:spPr>
          <a:xfrm>
            <a:off x="4904575" y="845125"/>
            <a:ext cx="2564218" cy="421450"/>
          </a:xfrm>
          <a:custGeom>
            <a:avLst/>
            <a:gdLst/>
            <a:ahLst/>
            <a:cxnLst/>
            <a:rect l="l" t="t" r="r" b="b"/>
            <a:pathLst>
              <a:path w="51228" h="16858" extrusionOk="0">
                <a:moveTo>
                  <a:pt x="0" y="15716"/>
                </a:moveTo>
                <a:cubicBezTo>
                  <a:pt x="2617" y="13100"/>
                  <a:pt x="8814" y="-121"/>
                  <a:pt x="15699" y="17"/>
                </a:cubicBezTo>
                <a:cubicBezTo>
                  <a:pt x="22585" y="155"/>
                  <a:pt x="35392" y="14752"/>
                  <a:pt x="41313" y="16542"/>
                </a:cubicBezTo>
                <a:cubicBezTo>
                  <a:pt x="47235" y="18332"/>
                  <a:pt x="49576" y="11722"/>
                  <a:pt x="51228" y="10758"/>
                </a:cubicBezTo>
              </a:path>
            </a:pathLst>
          </a:custGeom>
          <a:noFill/>
          <a:ln w="28575" cap="rnd" cmpd="sng">
            <a:solidFill>
              <a:srgbClr val="F6F6F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79" name="Google Shape;79;p2"/>
          <p:cNvSpPr/>
          <p:nvPr/>
        </p:nvSpPr>
        <p:spPr>
          <a:xfrm>
            <a:off x="321550" y="3552950"/>
            <a:ext cx="1280725" cy="331525"/>
          </a:xfrm>
          <a:custGeom>
            <a:avLst/>
            <a:gdLst/>
            <a:ahLst/>
            <a:cxnLst/>
            <a:rect l="l" t="t" r="r" b="b"/>
            <a:pathLst>
              <a:path w="51229" h="13261" extrusionOk="0">
                <a:moveTo>
                  <a:pt x="0" y="0"/>
                </a:moveTo>
                <a:cubicBezTo>
                  <a:pt x="4131" y="2203"/>
                  <a:pt x="16250" y="12532"/>
                  <a:pt x="24788" y="13220"/>
                </a:cubicBezTo>
                <a:cubicBezTo>
                  <a:pt x="33326" y="13909"/>
                  <a:pt x="46822" y="5646"/>
                  <a:pt x="51229" y="4131"/>
                </a:cubicBezTo>
              </a:path>
            </a:pathLst>
          </a:custGeom>
          <a:noFill/>
          <a:ln w="28575" cap="rnd" cmpd="sng">
            <a:solidFill>
              <a:srgbClr val="F6F6F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80" name="Google Shape;80;p2"/>
          <p:cNvSpPr/>
          <p:nvPr/>
        </p:nvSpPr>
        <p:spPr>
          <a:xfrm>
            <a:off x="1870800" y="3240997"/>
            <a:ext cx="1322025" cy="435875"/>
          </a:xfrm>
          <a:custGeom>
            <a:avLst/>
            <a:gdLst/>
            <a:ahLst/>
            <a:cxnLst/>
            <a:rect l="l" t="t" r="r" b="b"/>
            <a:pathLst>
              <a:path w="52881" h="17435" extrusionOk="0">
                <a:moveTo>
                  <a:pt x="0" y="10825"/>
                </a:moveTo>
                <a:cubicBezTo>
                  <a:pt x="4371" y="9035"/>
                  <a:pt x="17413" y="-1018"/>
                  <a:pt x="26226" y="84"/>
                </a:cubicBezTo>
                <a:cubicBezTo>
                  <a:pt x="35040" y="1186"/>
                  <a:pt x="48439" y="14543"/>
                  <a:pt x="52881" y="17435"/>
                </a:cubicBezTo>
              </a:path>
            </a:pathLst>
          </a:custGeom>
          <a:noFill/>
          <a:ln w="28575" cap="rnd" cmpd="sng">
            <a:solidFill>
              <a:srgbClr val="F6F6F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81" name="Google Shape;81;p2"/>
          <p:cNvSpPr/>
          <p:nvPr/>
        </p:nvSpPr>
        <p:spPr>
          <a:xfrm>
            <a:off x="3750550" y="3229476"/>
            <a:ext cx="2003700" cy="908308"/>
          </a:xfrm>
          <a:custGeom>
            <a:avLst/>
            <a:gdLst/>
            <a:ahLst/>
            <a:cxnLst/>
            <a:rect l="l" t="t" r="r" b="b"/>
            <a:pathLst>
              <a:path w="80148" h="40554" extrusionOk="0">
                <a:moveTo>
                  <a:pt x="0" y="30290"/>
                </a:moveTo>
                <a:cubicBezTo>
                  <a:pt x="4958" y="31805"/>
                  <a:pt x="19831" y="44199"/>
                  <a:pt x="29746" y="39379"/>
                </a:cubicBezTo>
                <a:cubicBezTo>
                  <a:pt x="39661" y="34559"/>
                  <a:pt x="51091" y="6466"/>
                  <a:pt x="59491" y="1371"/>
                </a:cubicBezTo>
                <a:cubicBezTo>
                  <a:pt x="67891" y="-3724"/>
                  <a:pt x="76705" y="7568"/>
                  <a:pt x="80148" y="8807"/>
                </a:cubicBezTo>
              </a:path>
            </a:pathLst>
          </a:custGeom>
          <a:noFill/>
          <a:ln w="28575" cap="rnd" cmpd="sng">
            <a:solidFill>
              <a:srgbClr val="F6F6F6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82" name="Google Shape;82;p2"/>
          <p:cNvGrpSpPr/>
          <p:nvPr/>
        </p:nvGrpSpPr>
        <p:grpSpPr>
          <a:xfrm rot="3029405">
            <a:off x="3240169" y="3461007"/>
            <a:ext cx="463151" cy="445251"/>
            <a:chOff x="215800" y="677726"/>
            <a:chExt cx="463160" cy="445260"/>
          </a:xfrm>
        </p:grpSpPr>
        <p:sp>
          <p:nvSpPr>
            <p:cNvPr id="83" name="Google Shape;83;p2"/>
            <p:cNvSpPr/>
            <p:nvPr/>
          </p:nvSpPr>
          <p:spPr>
            <a:xfrm>
              <a:off x="215800" y="677726"/>
              <a:ext cx="463160" cy="445260"/>
            </a:xfrm>
            <a:custGeom>
              <a:avLst/>
              <a:gdLst/>
              <a:ahLst/>
              <a:cxnLst/>
              <a:rect l="l" t="t" r="r" b="b"/>
              <a:pathLst>
                <a:path w="23106" h="22213" fill="none" extrusionOk="0">
                  <a:moveTo>
                    <a:pt x="17255" y="17982"/>
                  </a:moveTo>
                  <a:cubicBezTo>
                    <a:pt x="17255" y="17982"/>
                    <a:pt x="15932" y="22213"/>
                    <a:pt x="11966" y="22180"/>
                  </a:cubicBezTo>
                  <a:cubicBezTo>
                    <a:pt x="8000" y="22147"/>
                    <a:pt x="2810" y="18577"/>
                    <a:pt x="1389" y="13949"/>
                  </a:cubicBezTo>
                  <a:cubicBezTo>
                    <a:pt x="1" y="9289"/>
                    <a:pt x="3670" y="5752"/>
                    <a:pt x="8495" y="6678"/>
                  </a:cubicBezTo>
                  <a:cubicBezTo>
                    <a:pt x="8495" y="6678"/>
                    <a:pt x="9784" y="1125"/>
                    <a:pt x="14081" y="563"/>
                  </a:cubicBezTo>
                  <a:cubicBezTo>
                    <a:pt x="18378" y="1"/>
                    <a:pt x="22213" y="5356"/>
                    <a:pt x="22709" y="9653"/>
                  </a:cubicBezTo>
                  <a:cubicBezTo>
                    <a:pt x="23105" y="12925"/>
                    <a:pt x="22808" y="18147"/>
                    <a:pt x="17255" y="17982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49645" y="722788"/>
              <a:ext cx="64946" cy="107361"/>
            </a:xfrm>
            <a:custGeom>
              <a:avLst/>
              <a:gdLst/>
              <a:ahLst/>
              <a:cxnLst/>
              <a:rect l="l" t="t" r="r" b="b"/>
              <a:pathLst>
                <a:path w="3240" h="5356" fill="none" extrusionOk="0">
                  <a:moveTo>
                    <a:pt x="3240" y="5355"/>
                  </a:moveTo>
                  <a:cubicBezTo>
                    <a:pt x="3240" y="5355"/>
                    <a:pt x="0" y="4297"/>
                    <a:pt x="529" y="1"/>
                  </a:cubicBez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64880" y="797659"/>
              <a:ext cx="80862" cy="52358"/>
            </a:xfrm>
            <a:custGeom>
              <a:avLst/>
              <a:gdLst/>
              <a:ahLst/>
              <a:cxnLst/>
              <a:rect l="l" t="t" r="r" b="b"/>
              <a:pathLst>
                <a:path w="4034" h="2612" fill="none" extrusionOk="0">
                  <a:moveTo>
                    <a:pt x="1" y="2612"/>
                  </a:moveTo>
                  <a:cubicBezTo>
                    <a:pt x="1653" y="2380"/>
                    <a:pt x="3141" y="1422"/>
                    <a:pt x="4033" y="1"/>
                  </a:cubicBez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2"/>
          <p:cNvSpPr/>
          <p:nvPr/>
        </p:nvSpPr>
        <p:spPr>
          <a:xfrm rot="3710015">
            <a:off x="451052" y="446640"/>
            <a:ext cx="276444" cy="290913"/>
          </a:xfrm>
          <a:custGeom>
            <a:avLst/>
            <a:gdLst/>
            <a:ahLst/>
            <a:cxnLst/>
            <a:rect l="l" t="t" r="r" b="b"/>
            <a:pathLst>
              <a:path w="3174" h="3340" fill="none" extrusionOk="0">
                <a:moveTo>
                  <a:pt x="959" y="3273"/>
                </a:moveTo>
                <a:lnTo>
                  <a:pt x="959" y="2248"/>
                </a:lnTo>
                <a:lnTo>
                  <a:pt x="0" y="2248"/>
                </a:lnTo>
                <a:lnTo>
                  <a:pt x="0" y="1091"/>
                </a:lnTo>
                <a:lnTo>
                  <a:pt x="959" y="1058"/>
                </a:lnTo>
                <a:lnTo>
                  <a:pt x="959" y="133"/>
                </a:lnTo>
                <a:lnTo>
                  <a:pt x="2182" y="1"/>
                </a:lnTo>
                <a:lnTo>
                  <a:pt x="2182" y="992"/>
                </a:lnTo>
                <a:lnTo>
                  <a:pt x="3173" y="959"/>
                </a:lnTo>
                <a:lnTo>
                  <a:pt x="3173" y="2314"/>
                </a:lnTo>
                <a:lnTo>
                  <a:pt x="2182" y="2314"/>
                </a:lnTo>
                <a:lnTo>
                  <a:pt x="2182" y="3339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"/>
          <p:cNvSpPr txBox="1">
            <a:spLocks noGrp="1"/>
          </p:cNvSpPr>
          <p:nvPr>
            <p:ph type="ctrTitle"/>
          </p:nvPr>
        </p:nvSpPr>
        <p:spPr>
          <a:xfrm>
            <a:off x="577972" y="1883904"/>
            <a:ext cx="7708500" cy="11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8" name="Google Shape;88;p2"/>
          <p:cNvSpPr txBox="1">
            <a:spLocks noGrp="1"/>
          </p:cNvSpPr>
          <p:nvPr>
            <p:ph type="subTitle" idx="1"/>
          </p:nvPr>
        </p:nvSpPr>
        <p:spPr>
          <a:xfrm>
            <a:off x="615075" y="4262075"/>
            <a:ext cx="7809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55294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4"/>
          <p:cNvSpPr/>
          <p:nvPr/>
        </p:nvSpPr>
        <p:spPr>
          <a:xfrm>
            <a:off x="7365281" y="2282550"/>
            <a:ext cx="1981850" cy="3015875"/>
          </a:xfrm>
          <a:custGeom>
            <a:avLst/>
            <a:gdLst/>
            <a:ahLst/>
            <a:cxnLst/>
            <a:rect l="l" t="t" r="r" b="b"/>
            <a:pathLst>
              <a:path w="79274" h="120635" extrusionOk="0">
                <a:moveTo>
                  <a:pt x="4084" y="120635"/>
                </a:moveTo>
                <a:cubicBezTo>
                  <a:pt x="3809" y="116779"/>
                  <a:pt x="-3766" y="104799"/>
                  <a:pt x="2431" y="97500"/>
                </a:cubicBezTo>
                <a:cubicBezTo>
                  <a:pt x="8628" y="90201"/>
                  <a:pt x="35895" y="88824"/>
                  <a:pt x="41266" y="76843"/>
                </a:cubicBezTo>
                <a:cubicBezTo>
                  <a:pt x="46637" y="64862"/>
                  <a:pt x="30249" y="35530"/>
                  <a:pt x="34656" y="25615"/>
                </a:cubicBezTo>
                <a:cubicBezTo>
                  <a:pt x="39063" y="15700"/>
                  <a:pt x="60270" y="21621"/>
                  <a:pt x="67706" y="17352"/>
                </a:cubicBezTo>
                <a:cubicBezTo>
                  <a:pt x="75142" y="13083"/>
                  <a:pt x="77346" y="2892"/>
                  <a:pt x="79274" y="0"/>
                </a:cubicBezTo>
              </a:path>
            </a:pathLst>
          </a:custGeom>
          <a:noFill/>
          <a:ln w="28575" cap="rnd" cmpd="sng">
            <a:solidFill>
              <a:srgbClr val="EFEFEF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97" name="Google Shape;97;p4"/>
          <p:cNvGrpSpPr/>
          <p:nvPr/>
        </p:nvGrpSpPr>
        <p:grpSpPr>
          <a:xfrm rot="-8469369">
            <a:off x="7953227" y="924653"/>
            <a:ext cx="560570" cy="528276"/>
            <a:chOff x="1360300" y="3005400"/>
            <a:chExt cx="374350" cy="352850"/>
          </a:xfrm>
        </p:grpSpPr>
        <p:sp>
          <p:nvSpPr>
            <p:cNvPr id="98" name="Google Shape;98;p4"/>
            <p:cNvSpPr/>
            <p:nvPr/>
          </p:nvSpPr>
          <p:spPr>
            <a:xfrm>
              <a:off x="1360300" y="3005400"/>
              <a:ext cx="182625" cy="152900"/>
            </a:xfrm>
            <a:custGeom>
              <a:avLst/>
              <a:gdLst/>
              <a:ahLst/>
              <a:cxnLst/>
              <a:rect l="l" t="t" r="r" b="b"/>
              <a:pathLst>
                <a:path w="7305" h="6116" fill="none" extrusionOk="0">
                  <a:moveTo>
                    <a:pt x="5388" y="926"/>
                  </a:moveTo>
                  <a:cubicBezTo>
                    <a:pt x="7305" y="2446"/>
                    <a:pt x="6412" y="5520"/>
                    <a:pt x="4000" y="5818"/>
                  </a:cubicBezTo>
                  <a:cubicBezTo>
                    <a:pt x="1554" y="6115"/>
                    <a:pt x="0" y="3305"/>
                    <a:pt x="1521" y="1388"/>
                  </a:cubicBezTo>
                  <a:cubicBezTo>
                    <a:pt x="2446" y="198"/>
                    <a:pt x="4165" y="0"/>
                    <a:pt x="5388" y="926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1466050" y="3150000"/>
              <a:ext cx="38875" cy="124800"/>
            </a:xfrm>
            <a:custGeom>
              <a:avLst/>
              <a:gdLst/>
              <a:ahLst/>
              <a:cxnLst/>
              <a:rect l="l" t="t" r="r" b="b"/>
              <a:pathLst>
                <a:path w="1555" h="4992" fill="none" extrusionOk="0">
                  <a:moveTo>
                    <a:pt x="1554" y="4992"/>
                  </a:move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1458625" y="3269825"/>
              <a:ext cx="104975" cy="88425"/>
            </a:xfrm>
            <a:custGeom>
              <a:avLst/>
              <a:gdLst/>
              <a:ahLst/>
              <a:cxnLst/>
              <a:rect l="l" t="t" r="r" b="b"/>
              <a:pathLst>
                <a:path w="4199" h="3537" fill="none" extrusionOk="0">
                  <a:moveTo>
                    <a:pt x="3108" y="562"/>
                  </a:moveTo>
                  <a:cubicBezTo>
                    <a:pt x="4198" y="1422"/>
                    <a:pt x="3702" y="3206"/>
                    <a:pt x="2314" y="3372"/>
                  </a:cubicBezTo>
                  <a:cubicBezTo>
                    <a:pt x="893" y="3537"/>
                    <a:pt x="0" y="1917"/>
                    <a:pt x="860" y="827"/>
                  </a:cubicBezTo>
                  <a:cubicBezTo>
                    <a:pt x="1422" y="132"/>
                    <a:pt x="2413" y="0"/>
                    <a:pt x="3108" y="562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1549525" y="3230150"/>
              <a:ext cx="125625" cy="74400"/>
            </a:xfrm>
            <a:custGeom>
              <a:avLst/>
              <a:gdLst/>
              <a:ahLst/>
              <a:cxnLst/>
              <a:rect l="l" t="t" r="r" b="b"/>
              <a:pathLst>
                <a:path w="5025" h="2976" fill="none" extrusionOk="0">
                  <a:moveTo>
                    <a:pt x="5025" y="1"/>
                  </a:moveTo>
                  <a:lnTo>
                    <a:pt x="0" y="2976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664375" y="3192150"/>
              <a:ext cx="70275" cy="56200"/>
            </a:xfrm>
            <a:custGeom>
              <a:avLst/>
              <a:gdLst/>
              <a:ahLst/>
              <a:cxnLst/>
              <a:rect l="l" t="t" r="r" b="b"/>
              <a:pathLst>
                <a:path w="2811" h="2248" fill="none" extrusionOk="0">
                  <a:moveTo>
                    <a:pt x="2182" y="430"/>
                  </a:moveTo>
                  <a:cubicBezTo>
                    <a:pt x="2810" y="1124"/>
                    <a:pt x="2315" y="2248"/>
                    <a:pt x="1356" y="2215"/>
                  </a:cubicBezTo>
                  <a:cubicBezTo>
                    <a:pt x="431" y="2182"/>
                    <a:pt x="1" y="1058"/>
                    <a:pt x="695" y="397"/>
                  </a:cubicBezTo>
                  <a:cubicBezTo>
                    <a:pt x="1092" y="0"/>
                    <a:pt x="1753" y="33"/>
                    <a:pt x="2182" y="430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4"/>
          <p:cNvSpPr/>
          <p:nvPr/>
        </p:nvSpPr>
        <p:spPr>
          <a:xfrm rot="3710015">
            <a:off x="8285777" y="1937515"/>
            <a:ext cx="276444" cy="290913"/>
          </a:xfrm>
          <a:custGeom>
            <a:avLst/>
            <a:gdLst/>
            <a:ahLst/>
            <a:cxnLst/>
            <a:rect l="l" t="t" r="r" b="b"/>
            <a:pathLst>
              <a:path w="3174" h="3340" fill="none" extrusionOk="0">
                <a:moveTo>
                  <a:pt x="959" y="3273"/>
                </a:moveTo>
                <a:lnTo>
                  <a:pt x="959" y="2248"/>
                </a:lnTo>
                <a:lnTo>
                  <a:pt x="0" y="2248"/>
                </a:lnTo>
                <a:lnTo>
                  <a:pt x="0" y="1091"/>
                </a:lnTo>
                <a:lnTo>
                  <a:pt x="959" y="1058"/>
                </a:lnTo>
                <a:lnTo>
                  <a:pt x="959" y="133"/>
                </a:lnTo>
                <a:lnTo>
                  <a:pt x="2182" y="1"/>
                </a:lnTo>
                <a:lnTo>
                  <a:pt x="2182" y="992"/>
                </a:lnTo>
                <a:lnTo>
                  <a:pt x="3173" y="959"/>
                </a:lnTo>
                <a:lnTo>
                  <a:pt x="3173" y="2314"/>
                </a:lnTo>
                <a:lnTo>
                  <a:pt x="2182" y="2314"/>
                </a:lnTo>
                <a:lnTo>
                  <a:pt x="2182" y="3339"/>
                </a:lnTo>
                <a:close/>
              </a:path>
            </a:pathLst>
          </a:custGeom>
          <a:noFill/>
          <a:ln w="285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4"/>
          <p:cNvSpPr txBox="1">
            <a:spLocks noGrp="1"/>
          </p:cNvSpPr>
          <p:nvPr>
            <p:ph type="body" idx="1"/>
          </p:nvPr>
        </p:nvSpPr>
        <p:spPr>
          <a:xfrm>
            <a:off x="691350" y="1285050"/>
            <a:ext cx="6894600" cy="3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720000" y="2105088"/>
            <a:ext cx="3852000" cy="6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106550" y="2795200"/>
            <a:ext cx="34656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4910800" y="955575"/>
            <a:ext cx="4002646" cy="904900"/>
          </a:xfrm>
          <a:custGeom>
            <a:avLst/>
            <a:gdLst/>
            <a:ahLst/>
            <a:cxnLst/>
            <a:rect l="l" t="t" r="r" b="b"/>
            <a:pathLst>
              <a:path w="155337" h="36196" extrusionOk="0">
                <a:moveTo>
                  <a:pt x="0" y="13832"/>
                </a:moveTo>
                <a:cubicBezTo>
                  <a:pt x="5095" y="11629"/>
                  <a:pt x="15561" y="-2969"/>
                  <a:pt x="30571" y="611"/>
                </a:cubicBezTo>
                <a:cubicBezTo>
                  <a:pt x="45581" y="4192"/>
                  <a:pt x="69268" y="31184"/>
                  <a:pt x="90062" y="35315"/>
                </a:cubicBezTo>
                <a:cubicBezTo>
                  <a:pt x="110856" y="39446"/>
                  <a:pt x="144458" y="27052"/>
                  <a:pt x="155337" y="25399"/>
                </a:cubicBezTo>
              </a:path>
            </a:pathLst>
          </a:custGeom>
          <a:noFill/>
          <a:ln w="28575" cap="rnd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34" name="Google Shape;134;p9"/>
          <p:cNvSpPr/>
          <p:nvPr/>
        </p:nvSpPr>
        <p:spPr>
          <a:xfrm>
            <a:off x="-55900" y="1029627"/>
            <a:ext cx="1233325" cy="722150"/>
          </a:xfrm>
          <a:custGeom>
            <a:avLst/>
            <a:gdLst/>
            <a:ahLst/>
            <a:cxnLst/>
            <a:rect l="l" t="t" r="r" b="b"/>
            <a:pathLst>
              <a:path w="49333" h="28886" extrusionOk="0">
                <a:moveTo>
                  <a:pt x="0" y="28886"/>
                </a:moveTo>
                <a:cubicBezTo>
                  <a:pt x="5261" y="24369"/>
                  <a:pt x="23346" y="6162"/>
                  <a:pt x="31568" y="1781"/>
                </a:cubicBezTo>
                <a:cubicBezTo>
                  <a:pt x="39790" y="-2600"/>
                  <a:pt x="46372" y="2464"/>
                  <a:pt x="49333" y="2600"/>
                </a:cubicBezTo>
              </a:path>
            </a:pathLst>
          </a:custGeom>
          <a:noFill/>
          <a:ln w="28575" cap="rnd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35" name="Google Shape;135;p9"/>
          <p:cNvSpPr/>
          <p:nvPr/>
        </p:nvSpPr>
        <p:spPr>
          <a:xfrm>
            <a:off x="2158625" y="1301375"/>
            <a:ext cx="2065650" cy="444250"/>
          </a:xfrm>
          <a:custGeom>
            <a:avLst/>
            <a:gdLst/>
            <a:ahLst/>
            <a:cxnLst/>
            <a:rect l="l" t="t" r="r" b="b"/>
            <a:pathLst>
              <a:path w="82626" h="17770" extrusionOk="0">
                <a:moveTo>
                  <a:pt x="0" y="0"/>
                </a:moveTo>
                <a:cubicBezTo>
                  <a:pt x="6886" y="2892"/>
                  <a:pt x="27542" y="15285"/>
                  <a:pt x="41313" y="17351"/>
                </a:cubicBezTo>
                <a:cubicBezTo>
                  <a:pt x="55084" y="19417"/>
                  <a:pt x="75741" y="13220"/>
                  <a:pt x="82626" y="12394"/>
                </a:cubicBezTo>
              </a:path>
            </a:pathLst>
          </a:custGeom>
          <a:noFill/>
          <a:ln w="28575" cap="rnd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1"/>
          </p:nvPr>
        </p:nvSpPr>
        <p:spPr>
          <a:xfrm>
            <a:off x="726750" y="2282578"/>
            <a:ext cx="2009700" cy="6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2"/>
          </p:nvPr>
        </p:nvSpPr>
        <p:spPr>
          <a:xfrm>
            <a:off x="726750" y="2903450"/>
            <a:ext cx="20097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3"/>
          </p:nvPr>
        </p:nvSpPr>
        <p:spPr>
          <a:xfrm>
            <a:off x="3567150" y="2282578"/>
            <a:ext cx="2009700" cy="6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4"/>
          </p:nvPr>
        </p:nvSpPr>
        <p:spPr>
          <a:xfrm>
            <a:off x="3567150" y="2903450"/>
            <a:ext cx="20097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5"/>
          </p:nvPr>
        </p:nvSpPr>
        <p:spPr>
          <a:xfrm>
            <a:off x="6407550" y="2282578"/>
            <a:ext cx="2009700" cy="6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6"/>
          </p:nvPr>
        </p:nvSpPr>
        <p:spPr>
          <a:xfrm>
            <a:off x="6407550" y="2903450"/>
            <a:ext cx="20097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3" name="Google Shape;153;p13"/>
          <p:cNvSpPr/>
          <p:nvPr/>
        </p:nvSpPr>
        <p:spPr>
          <a:xfrm>
            <a:off x="-247875" y="2024350"/>
            <a:ext cx="743625" cy="640350"/>
          </a:xfrm>
          <a:custGeom>
            <a:avLst/>
            <a:gdLst/>
            <a:ahLst/>
            <a:cxnLst/>
            <a:rect l="l" t="t" r="r" b="b"/>
            <a:pathLst>
              <a:path w="29745" h="25614" extrusionOk="0">
                <a:moveTo>
                  <a:pt x="0" y="25614"/>
                </a:moveTo>
                <a:cubicBezTo>
                  <a:pt x="4958" y="21345"/>
                  <a:pt x="24788" y="4269"/>
                  <a:pt x="29745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4" name="Google Shape;154;p13"/>
          <p:cNvSpPr/>
          <p:nvPr/>
        </p:nvSpPr>
        <p:spPr>
          <a:xfrm>
            <a:off x="929550" y="1826803"/>
            <a:ext cx="2303775" cy="1453125"/>
          </a:xfrm>
          <a:custGeom>
            <a:avLst/>
            <a:gdLst/>
            <a:ahLst/>
            <a:cxnLst/>
            <a:rect l="l" t="t" r="r" b="b"/>
            <a:pathLst>
              <a:path w="92151" h="58125" extrusionOk="0">
                <a:moveTo>
                  <a:pt x="0" y="2944"/>
                </a:moveTo>
                <a:cubicBezTo>
                  <a:pt x="5233" y="3633"/>
                  <a:pt x="19004" y="7076"/>
                  <a:pt x="31398" y="7076"/>
                </a:cubicBezTo>
                <a:cubicBezTo>
                  <a:pt x="43792" y="7076"/>
                  <a:pt x="64239" y="-5564"/>
                  <a:pt x="74364" y="2944"/>
                </a:cubicBezTo>
                <a:cubicBezTo>
                  <a:pt x="84490" y="11452"/>
                  <a:pt x="89187" y="48928"/>
                  <a:pt x="92151" y="58125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5" name="Google Shape;155;p13"/>
          <p:cNvSpPr/>
          <p:nvPr/>
        </p:nvSpPr>
        <p:spPr>
          <a:xfrm>
            <a:off x="3494225" y="2478575"/>
            <a:ext cx="2550300" cy="2059475"/>
          </a:xfrm>
          <a:custGeom>
            <a:avLst/>
            <a:gdLst/>
            <a:ahLst/>
            <a:cxnLst/>
            <a:rect l="l" t="t" r="r" b="b"/>
            <a:pathLst>
              <a:path w="102012" h="82379" extrusionOk="0">
                <a:moveTo>
                  <a:pt x="0" y="50689"/>
                </a:moveTo>
                <a:cubicBezTo>
                  <a:pt x="4845" y="55783"/>
                  <a:pt x="15282" y="77649"/>
                  <a:pt x="29072" y="81252"/>
                </a:cubicBezTo>
                <a:cubicBezTo>
                  <a:pt x="42863" y="84855"/>
                  <a:pt x="70692" y="79264"/>
                  <a:pt x="82743" y="72307"/>
                </a:cubicBezTo>
                <a:cubicBezTo>
                  <a:pt x="94794" y="65350"/>
                  <a:pt x="98894" y="51559"/>
                  <a:pt x="101379" y="39508"/>
                </a:cubicBezTo>
                <a:cubicBezTo>
                  <a:pt x="103864" y="27457"/>
                  <a:pt x="98273" y="6585"/>
                  <a:pt x="97652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6" name="Google Shape;156;p13"/>
          <p:cNvSpPr/>
          <p:nvPr/>
        </p:nvSpPr>
        <p:spPr>
          <a:xfrm>
            <a:off x="6457325" y="1638552"/>
            <a:ext cx="1681375" cy="262300"/>
          </a:xfrm>
          <a:custGeom>
            <a:avLst/>
            <a:gdLst/>
            <a:ahLst/>
            <a:cxnLst/>
            <a:rect l="l" t="t" r="r" b="b"/>
            <a:pathLst>
              <a:path w="67255" h="10492" extrusionOk="0">
                <a:moveTo>
                  <a:pt x="0" y="10492"/>
                </a:moveTo>
                <a:cubicBezTo>
                  <a:pt x="5094" y="8753"/>
                  <a:pt x="19354" y="748"/>
                  <a:pt x="30563" y="56"/>
                </a:cubicBezTo>
                <a:cubicBezTo>
                  <a:pt x="41772" y="-635"/>
                  <a:pt x="61140" y="5295"/>
                  <a:pt x="67255" y="6343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7" name="Google Shape;157;p13"/>
          <p:cNvSpPr/>
          <p:nvPr/>
        </p:nvSpPr>
        <p:spPr>
          <a:xfrm>
            <a:off x="8717100" y="1776475"/>
            <a:ext cx="537075" cy="165250"/>
          </a:xfrm>
          <a:custGeom>
            <a:avLst/>
            <a:gdLst/>
            <a:ahLst/>
            <a:cxnLst/>
            <a:rect l="l" t="t" r="r" b="b"/>
            <a:pathLst>
              <a:path w="21483" h="6610" extrusionOk="0">
                <a:moveTo>
                  <a:pt x="0" y="6610"/>
                </a:moveTo>
                <a:cubicBezTo>
                  <a:pt x="2066" y="6059"/>
                  <a:pt x="8814" y="4407"/>
                  <a:pt x="12394" y="3305"/>
                </a:cubicBezTo>
                <a:cubicBezTo>
                  <a:pt x="15975" y="2203"/>
                  <a:pt x="19968" y="551"/>
                  <a:pt x="21483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 txBox="1">
            <a:spLocks noGrp="1"/>
          </p:cNvSpPr>
          <p:nvPr>
            <p:ph type="title"/>
          </p:nvPr>
        </p:nvSpPr>
        <p:spPr>
          <a:xfrm>
            <a:off x="722376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21"/>
          <p:cNvSpPr/>
          <p:nvPr/>
        </p:nvSpPr>
        <p:spPr>
          <a:xfrm>
            <a:off x="7664482" y="-565700"/>
            <a:ext cx="1905050" cy="2348125"/>
          </a:xfrm>
          <a:custGeom>
            <a:avLst/>
            <a:gdLst/>
            <a:ahLst/>
            <a:cxnLst/>
            <a:rect l="l" t="t" r="r" b="b"/>
            <a:pathLst>
              <a:path w="76202" h="93925" extrusionOk="0">
                <a:moveTo>
                  <a:pt x="76202" y="93925"/>
                </a:moveTo>
                <a:cubicBezTo>
                  <a:pt x="72102" y="92931"/>
                  <a:pt x="57566" y="94422"/>
                  <a:pt x="51602" y="87961"/>
                </a:cubicBezTo>
                <a:cubicBezTo>
                  <a:pt x="45639" y="81501"/>
                  <a:pt x="47130" y="62865"/>
                  <a:pt x="40421" y="55162"/>
                </a:cubicBezTo>
                <a:cubicBezTo>
                  <a:pt x="33712" y="47459"/>
                  <a:pt x="18058" y="47708"/>
                  <a:pt x="11349" y="41744"/>
                </a:cubicBezTo>
                <a:cubicBezTo>
                  <a:pt x="4640" y="35781"/>
                  <a:pt x="1285" y="26338"/>
                  <a:pt x="167" y="19381"/>
                </a:cubicBezTo>
                <a:cubicBezTo>
                  <a:pt x="-951" y="12424"/>
                  <a:pt x="3895" y="3230"/>
                  <a:pt x="4640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5" name="Google Shape;215;p21"/>
          <p:cNvSpPr/>
          <p:nvPr/>
        </p:nvSpPr>
        <p:spPr>
          <a:xfrm>
            <a:off x="-506075" y="-360700"/>
            <a:ext cx="1837675" cy="2328125"/>
          </a:xfrm>
          <a:custGeom>
            <a:avLst/>
            <a:gdLst/>
            <a:ahLst/>
            <a:cxnLst/>
            <a:rect l="l" t="t" r="r" b="b"/>
            <a:pathLst>
              <a:path w="73507" h="93125" extrusionOk="0">
                <a:moveTo>
                  <a:pt x="0" y="93125"/>
                </a:moveTo>
                <a:cubicBezTo>
                  <a:pt x="6853" y="91767"/>
                  <a:pt x="33020" y="91555"/>
                  <a:pt x="41115" y="84979"/>
                </a:cubicBezTo>
                <a:cubicBezTo>
                  <a:pt x="49210" y="78403"/>
                  <a:pt x="43352" y="63610"/>
                  <a:pt x="48570" y="53671"/>
                </a:cubicBezTo>
                <a:cubicBezTo>
                  <a:pt x="53788" y="43732"/>
                  <a:pt x="68944" y="34289"/>
                  <a:pt x="72423" y="25344"/>
                </a:cubicBezTo>
                <a:cubicBezTo>
                  <a:pt x="75902" y="16399"/>
                  <a:pt x="69939" y="4224"/>
                  <a:pt x="69442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>
            <a:spLocks noGrp="1"/>
          </p:cNvSpPr>
          <p:nvPr>
            <p:ph type="title"/>
          </p:nvPr>
        </p:nvSpPr>
        <p:spPr>
          <a:xfrm>
            <a:off x="964950" y="3450523"/>
            <a:ext cx="48372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Montserrat"/>
              <a:buNone/>
              <a:defRPr sz="1600" b="1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ubTitle" idx="1"/>
          </p:nvPr>
        </p:nvSpPr>
        <p:spPr>
          <a:xfrm>
            <a:off x="940200" y="1468625"/>
            <a:ext cx="7393800" cy="171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Chelsea Market"/>
              <a:buNone/>
              <a:defRPr sz="36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21" name="Google Shape;221;p23"/>
          <p:cNvGrpSpPr/>
          <p:nvPr/>
        </p:nvGrpSpPr>
        <p:grpSpPr>
          <a:xfrm>
            <a:off x="367326" y="460730"/>
            <a:ext cx="649078" cy="404471"/>
            <a:chOff x="2828550" y="311760"/>
            <a:chExt cx="322075" cy="200700"/>
          </a:xfrm>
        </p:grpSpPr>
        <p:sp>
          <p:nvSpPr>
            <p:cNvPr id="222" name="Google Shape;222;p23"/>
            <p:cNvSpPr/>
            <p:nvPr/>
          </p:nvSpPr>
          <p:spPr>
            <a:xfrm>
              <a:off x="2988750" y="311760"/>
              <a:ext cx="161875" cy="200700"/>
            </a:xfrm>
            <a:custGeom>
              <a:avLst/>
              <a:gdLst/>
              <a:ahLst/>
              <a:cxnLst/>
              <a:rect l="l" t="t" r="r" b="b"/>
              <a:pathLst>
                <a:path w="6475" h="8028" extrusionOk="0">
                  <a:moveTo>
                    <a:pt x="3911" y="758"/>
                  </a:moveTo>
                  <a:cubicBezTo>
                    <a:pt x="3911" y="824"/>
                    <a:pt x="3944" y="856"/>
                    <a:pt x="3977" y="889"/>
                  </a:cubicBezTo>
                  <a:cubicBezTo>
                    <a:pt x="3747" y="1021"/>
                    <a:pt x="3550" y="1185"/>
                    <a:pt x="3385" y="1316"/>
                  </a:cubicBezTo>
                  <a:lnTo>
                    <a:pt x="3911" y="758"/>
                  </a:lnTo>
                  <a:close/>
                  <a:moveTo>
                    <a:pt x="2474" y="2346"/>
                  </a:moveTo>
                  <a:lnTo>
                    <a:pt x="2474" y="2346"/>
                  </a:lnTo>
                  <a:cubicBezTo>
                    <a:pt x="2370" y="2493"/>
                    <a:pt x="2286" y="2660"/>
                    <a:pt x="2202" y="2828"/>
                  </a:cubicBezTo>
                  <a:cubicBezTo>
                    <a:pt x="2235" y="2762"/>
                    <a:pt x="2235" y="2697"/>
                    <a:pt x="2268" y="2631"/>
                  </a:cubicBezTo>
                  <a:cubicBezTo>
                    <a:pt x="2334" y="2532"/>
                    <a:pt x="2367" y="2467"/>
                    <a:pt x="2432" y="2401"/>
                  </a:cubicBezTo>
                  <a:lnTo>
                    <a:pt x="2474" y="2346"/>
                  </a:lnTo>
                  <a:close/>
                  <a:moveTo>
                    <a:pt x="2137" y="3649"/>
                  </a:moveTo>
                  <a:cubicBezTo>
                    <a:pt x="2160" y="3673"/>
                    <a:pt x="2199" y="3696"/>
                    <a:pt x="2244" y="3696"/>
                  </a:cubicBezTo>
                  <a:cubicBezTo>
                    <a:pt x="2262" y="3696"/>
                    <a:pt x="2282" y="3692"/>
                    <a:pt x="2301" y="3682"/>
                  </a:cubicBezTo>
                  <a:lnTo>
                    <a:pt x="2399" y="3649"/>
                  </a:lnTo>
                  <a:lnTo>
                    <a:pt x="2399" y="3649"/>
                  </a:lnTo>
                  <a:cubicBezTo>
                    <a:pt x="2334" y="3682"/>
                    <a:pt x="2235" y="3748"/>
                    <a:pt x="2137" y="3814"/>
                  </a:cubicBezTo>
                  <a:lnTo>
                    <a:pt x="2137" y="3649"/>
                  </a:lnTo>
                  <a:close/>
                  <a:moveTo>
                    <a:pt x="1808" y="2697"/>
                  </a:moveTo>
                  <a:lnTo>
                    <a:pt x="1808" y="2697"/>
                  </a:lnTo>
                  <a:cubicBezTo>
                    <a:pt x="1611" y="3025"/>
                    <a:pt x="1414" y="3354"/>
                    <a:pt x="1249" y="3715"/>
                  </a:cubicBezTo>
                  <a:lnTo>
                    <a:pt x="1118" y="3978"/>
                  </a:lnTo>
                  <a:cubicBezTo>
                    <a:pt x="1216" y="3485"/>
                    <a:pt x="1446" y="3025"/>
                    <a:pt x="1808" y="2697"/>
                  </a:cubicBezTo>
                  <a:close/>
                  <a:moveTo>
                    <a:pt x="1709" y="4077"/>
                  </a:moveTo>
                  <a:lnTo>
                    <a:pt x="1709" y="4175"/>
                  </a:lnTo>
                  <a:lnTo>
                    <a:pt x="1644" y="4274"/>
                  </a:lnTo>
                  <a:lnTo>
                    <a:pt x="1709" y="4077"/>
                  </a:lnTo>
                  <a:close/>
                  <a:moveTo>
                    <a:pt x="4140" y="3935"/>
                  </a:moveTo>
                  <a:cubicBezTo>
                    <a:pt x="4515" y="3935"/>
                    <a:pt x="4845" y="4186"/>
                    <a:pt x="4963" y="4570"/>
                  </a:cubicBezTo>
                  <a:lnTo>
                    <a:pt x="4963" y="4635"/>
                  </a:lnTo>
                  <a:cubicBezTo>
                    <a:pt x="4667" y="4340"/>
                    <a:pt x="4338" y="4110"/>
                    <a:pt x="3977" y="3945"/>
                  </a:cubicBezTo>
                  <a:lnTo>
                    <a:pt x="4010" y="3945"/>
                  </a:lnTo>
                  <a:cubicBezTo>
                    <a:pt x="4053" y="3938"/>
                    <a:pt x="4097" y="3935"/>
                    <a:pt x="4140" y="3935"/>
                  </a:cubicBezTo>
                  <a:close/>
                  <a:moveTo>
                    <a:pt x="822" y="4372"/>
                  </a:moveTo>
                  <a:cubicBezTo>
                    <a:pt x="855" y="4405"/>
                    <a:pt x="888" y="4405"/>
                    <a:pt x="921" y="4405"/>
                  </a:cubicBezTo>
                  <a:cubicBezTo>
                    <a:pt x="855" y="4504"/>
                    <a:pt x="822" y="4635"/>
                    <a:pt x="789" y="4734"/>
                  </a:cubicBezTo>
                  <a:cubicBezTo>
                    <a:pt x="789" y="4602"/>
                    <a:pt x="822" y="4504"/>
                    <a:pt x="822" y="4372"/>
                  </a:cubicBezTo>
                  <a:close/>
                  <a:moveTo>
                    <a:pt x="3303" y="4852"/>
                  </a:moveTo>
                  <a:cubicBezTo>
                    <a:pt x="3341" y="4852"/>
                    <a:pt x="3380" y="4856"/>
                    <a:pt x="3418" y="4865"/>
                  </a:cubicBezTo>
                  <a:cubicBezTo>
                    <a:pt x="3484" y="4865"/>
                    <a:pt x="3582" y="4898"/>
                    <a:pt x="3648" y="4931"/>
                  </a:cubicBezTo>
                  <a:cubicBezTo>
                    <a:pt x="3582" y="4997"/>
                    <a:pt x="3517" y="5095"/>
                    <a:pt x="3451" y="5161"/>
                  </a:cubicBezTo>
                  <a:cubicBezTo>
                    <a:pt x="3352" y="5030"/>
                    <a:pt x="3188" y="4931"/>
                    <a:pt x="3024" y="4898"/>
                  </a:cubicBezTo>
                  <a:cubicBezTo>
                    <a:pt x="3117" y="4875"/>
                    <a:pt x="3210" y="4852"/>
                    <a:pt x="3303" y="4852"/>
                  </a:cubicBezTo>
                  <a:close/>
                  <a:moveTo>
                    <a:pt x="3812" y="5062"/>
                  </a:moveTo>
                  <a:cubicBezTo>
                    <a:pt x="3911" y="5227"/>
                    <a:pt x="3944" y="5424"/>
                    <a:pt x="3845" y="5588"/>
                  </a:cubicBezTo>
                  <a:cubicBezTo>
                    <a:pt x="3747" y="5753"/>
                    <a:pt x="3582" y="5851"/>
                    <a:pt x="3418" y="5917"/>
                  </a:cubicBezTo>
                  <a:cubicBezTo>
                    <a:pt x="3550" y="5753"/>
                    <a:pt x="3582" y="5555"/>
                    <a:pt x="3517" y="5358"/>
                  </a:cubicBezTo>
                  <a:cubicBezTo>
                    <a:pt x="3648" y="5293"/>
                    <a:pt x="3714" y="5194"/>
                    <a:pt x="3812" y="5095"/>
                  </a:cubicBezTo>
                  <a:lnTo>
                    <a:pt x="3812" y="5062"/>
                  </a:lnTo>
                  <a:close/>
                  <a:moveTo>
                    <a:pt x="4897" y="5457"/>
                  </a:moveTo>
                  <a:cubicBezTo>
                    <a:pt x="4930" y="5523"/>
                    <a:pt x="4930" y="5555"/>
                    <a:pt x="4963" y="5621"/>
                  </a:cubicBezTo>
                  <a:lnTo>
                    <a:pt x="4930" y="5621"/>
                  </a:lnTo>
                  <a:cubicBezTo>
                    <a:pt x="4897" y="5720"/>
                    <a:pt x="4864" y="5851"/>
                    <a:pt x="4798" y="5950"/>
                  </a:cubicBezTo>
                  <a:cubicBezTo>
                    <a:pt x="4798" y="5884"/>
                    <a:pt x="4831" y="5785"/>
                    <a:pt x="4831" y="5720"/>
                  </a:cubicBezTo>
                  <a:cubicBezTo>
                    <a:pt x="4864" y="5621"/>
                    <a:pt x="4897" y="5555"/>
                    <a:pt x="4897" y="5457"/>
                  </a:cubicBezTo>
                  <a:close/>
                  <a:moveTo>
                    <a:pt x="4305" y="3485"/>
                  </a:moveTo>
                  <a:lnTo>
                    <a:pt x="4305" y="3485"/>
                  </a:lnTo>
                  <a:cubicBezTo>
                    <a:pt x="5160" y="3781"/>
                    <a:pt x="5751" y="4570"/>
                    <a:pt x="5751" y="5490"/>
                  </a:cubicBezTo>
                  <a:cubicBezTo>
                    <a:pt x="5718" y="5720"/>
                    <a:pt x="5653" y="5950"/>
                    <a:pt x="5587" y="6180"/>
                  </a:cubicBezTo>
                  <a:cubicBezTo>
                    <a:pt x="5620" y="6015"/>
                    <a:pt x="5653" y="5884"/>
                    <a:pt x="5653" y="5753"/>
                  </a:cubicBezTo>
                  <a:cubicBezTo>
                    <a:pt x="5718" y="5128"/>
                    <a:pt x="5521" y="4537"/>
                    <a:pt x="5094" y="4077"/>
                  </a:cubicBezTo>
                  <a:cubicBezTo>
                    <a:pt x="5061" y="3978"/>
                    <a:pt x="4995" y="3912"/>
                    <a:pt x="4897" y="3847"/>
                  </a:cubicBezTo>
                  <a:cubicBezTo>
                    <a:pt x="4831" y="3781"/>
                    <a:pt x="4765" y="3715"/>
                    <a:pt x="4667" y="3682"/>
                  </a:cubicBezTo>
                  <a:cubicBezTo>
                    <a:pt x="4535" y="3617"/>
                    <a:pt x="4437" y="3551"/>
                    <a:pt x="4305" y="3485"/>
                  </a:cubicBezTo>
                  <a:close/>
                  <a:moveTo>
                    <a:pt x="4404" y="5654"/>
                  </a:moveTo>
                  <a:cubicBezTo>
                    <a:pt x="4404" y="5676"/>
                    <a:pt x="4404" y="5698"/>
                    <a:pt x="4404" y="5720"/>
                  </a:cubicBezTo>
                  <a:cubicBezTo>
                    <a:pt x="4338" y="5818"/>
                    <a:pt x="4272" y="5917"/>
                    <a:pt x="4207" y="6015"/>
                  </a:cubicBezTo>
                  <a:lnTo>
                    <a:pt x="4174" y="5983"/>
                  </a:lnTo>
                  <a:cubicBezTo>
                    <a:pt x="3977" y="6180"/>
                    <a:pt x="3714" y="6311"/>
                    <a:pt x="3418" y="6377"/>
                  </a:cubicBezTo>
                  <a:cubicBezTo>
                    <a:pt x="3845" y="6278"/>
                    <a:pt x="4174" y="6015"/>
                    <a:pt x="4404" y="5654"/>
                  </a:cubicBezTo>
                  <a:close/>
                  <a:moveTo>
                    <a:pt x="789" y="6245"/>
                  </a:moveTo>
                  <a:cubicBezTo>
                    <a:pt x="789" y="6278"/>
                    <a:pt x="822" y="6278"/>
                    <a:pt x="855" y="6278"/>
                  </a:cubicBezTo>
                  <a:cubicBezTo>
                    <a:pt x="954" y="6541"/>
                    <a:pt x="1118" y="6771"/>
                    <a:pt x="1348" y="6936"/>
                  </a:cubicBezTo>
                  <a:lnTo>
                    <a:pt x="1381" y="6968"/>
                  </a:lnTo>
                  <a:cubicBezTo>
                    <a:pt x="1414" y="7034"/>
                    <a:pt x="1446" y="7100"/>
                    <a:pt x="1512" y="7166"/>
                  </a:cubicBezTo>
                  <a:cubicBezTo>
                    <a:pt x="1184" y="6936"/>
                    <a:pt x="921" y="6640"/>
                    <a:pt x="756" y="6278"/>
                  </a:cubicBezTo>
                  <a:lnTo>
                    <a:pt x="789" y="6245"/>
                  </a:lnTo>
                  <a:close/>
                  <a:moveTo>
                    <a:pt x="2169" y="7264"/>
                  </a:moveTo>
                  <a:cubicBezTo>
                    <a:pt x="2465" y="7330"/>
                    <a:pt x="2728" y="7363"/>
                    <a:pt x="3024" y="7363"/>
                  </a:cubicBezTo>
                  <a:cubicBezTo>
                    <a:pt x="3057" y="7428"/>
                    <a:pt x="3089" y="7494"/>
                    <a:pt x="3188" y="7494"/>
                  </a:cubicBezTo>
                  <a:cubicBezTo>
                    <a:pt x="2827" y="7494"/>
                    <a:pt x="2498" y="7428"/>
                    <a:pt x="2169" y="7264"/>
                  </a:cubicBezTo>
                  <a:close/>
                  <a:moveTo>
                    <a:pt x="3803" y="1"/>
                  </a:moveTo>
                  <a:cubicBezTo>
                    <a:pt x="3769" y="1"/>
                    <a:pt x="3737" y="12"/>
                    <a:pt x="3714" y="35"/>
                  </a:cubicBezTo>
                  <a:cubicBezTo>
                    <a:pt x="2367" y="922"/>
                    <a:pt x="1249" y="2171"/>
                    <a:pt x="526" y="3617"/>
                  </a:cubicBezTo>
                  <a:cubicBezTo>
                    <a:pt x="1" y="4865"/>
                    <a:pt x="1" y="6541"/>
                    <a:pt x="1184" y="7461"/>
                  </a:cubicBezTo>
                  <a:cubicBezTo>
                    <a:pt x="1739" y="7837"/>
                    <a:pt x="2381" y="8028"/>
                    <a:pt x="3027" y="8028"/>
                  </a:cubicBezTo>
                  <a:cubicBezTo>
                    <a:pt x="3566" y="8028"/>
                    <a:pt x="4107" y="7895"/>
                    <a:pt x="4601" y="7626"/>
                  </a:cubicBezTo>
                  <a:cubicBezTo>
                    <a:pt x="5751" y="7034"/>
                    <a:pt x="6474" y="5753"/>
                    <a:pt x="5948" y="4537"/>
                  </a:cubicBezTo>
                  <a:cubicBezTo>
                    <a:pt x="5518" y="3586"/>
                    <a:pt x="4604" y="3040"/>
                    <a:pt x="3658" y="3040"/>
                  </a:cubicBezTo>
                  <a:cubicBezTo>
                    <a:pt x="3231" y="3040"/>
                    <a:pt x="2798" y="3152"/>
                    <a:pt x="2399" y="3387"/>
                  </a:cubicBezTo>
                  <a:cubicBezTo>
                    <a:pt x="2761" y="2434"/>
                    <a:pt x="3451" y="1645"/>
                    <a:pt x="4338" y="1152"/>
                  </a:cubicBezTo>
                  <a:cubicBezTo>
                    <a:pt x="4437" y="1086"/>
                    <a:pt x="4470" y="988"/>
                    <a:pt x="4404" y="889"/>
                  </a:cubicBezTo>
                  <a:lnTo>
                    <a:pt x="3977" y="101"/>
                  </a:lnTo>
                  <a:cubicBezTo>
                    <a:pt x="3934" y="37"/>
                    <a:pt x="3864" y="1"/>
                    <a:pt x="3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828550" y="311760"/>
              <a:ext cx="162700" cy="200700"/>
            </a:xfrm>
            <a:custGeom>
              <a:avLst/>
              <a:gdLst/>
              <a:ahLst/>
              <a:cxnLst/>
              <a:rect l="l" t="t" r="r" b="b"/>
              <a:pathLst>
                <a:path w="6508" h="8028" extrusionOk="0">
                  <a:moveTo>
                    <a:pt x="3944" y="758"/>
                  </a:moveTo>
                  <a:lnTo>
                    <a:pt x="4043" y="889"/>
                  </a:lnTo>
                  <a:cubicBezTo>
                    <a:pt x="3813" y="1021"/>
                    <a:pt x="3615" y="1152"/>
                    <a:pt x="3418" y="1316"/>
                  </a:cubicBezTo>
                  <a:lnTo>
                    <a:pt x="3944" y="758"/>
                  </a:lnTo>
                  <a:close/>
                  <a:moveTo>
                    <a:pt x="2597" y="2236"/>
                  </a:moveTo>
                  <a:cubicBezTo>
                    <a:pt x="2465" y="2434"/>
                    <a:pt x="2367" y="2631"/>
                    <a:pt x="2268" y="2828"/>
                  </a:cubicBezTo>
                  <a:lnTo>
                    <a:pt x="2268" y="2795"/>
                  </a:lnTo>
                  <a:cubicBezTo>
                    <a:pt x="2301" y="2729"/>
                    <a:pt x="2301" y="2664"/>
                    <a:pt x="2334" y="2598"/>
                  </a:cubicBezTo>
                  <a:cubicBezTo>
                    <a:pt x="2400" y="2532"/>
                    <a:pt x="2433" y="2467"/>
                    <a:pt x="2498" y="2368"/>
                  </a:cubicBezTo>
                  <a:lnTo>
                    <a:pt x="2597" y="2236"/>
                  </a:lnTo>
                  <a:close/>
                  <a:moveTo>
                    <a:pt x="2202" y="3617"/>
                  </a:moveTo>
                  <a:cubicBezTo>
                    <a:pt x="2227" y="3665"/>
                    <a:pt x="2268" y="3695"/>
                    <a:pt x="2315" y="3695"/>
                  </a:cubicBezTo>
                  <a:cubicBezTo>
                    <a:pt x="2332" y="3695"/>
                    <a:pt x="2349" y="3691"/>
                    <a:pt x="2367" y="3682"/>
                  </a:cubicBezTo>
                  <a:lnTo>
                    <a:pt x="2465" y="3617"/>
                  </a:lnTo>
                  <a:lnTo>
                    <a:pt x="2465" y="3617"/>
                  </a:lnTo>
                  <a:cubicBezTo>
                    <a:pt x="2367" y="3682"/>
                    <a:pt x="2301" y="3748"/>
                    <a:pt x="2202" y="3814"/>
                  </a:cubicBezTo>
                  <a:lnTo>
                    <a:pt x="2202" y="3617"/>
                  </a:lnTo>
                  <a:close/>
                  <a:moveTo>
                    <a:pt x="1841" y="2697"/>
                  </a:moveTo>
                  <a:lnTo>
                    <a:pt x="1841" y="2697"/>
                  </a:lnTo>
                  <a:cubicBezTo>
                    <a:pt x="1644" y="3025"/>
                    <a:pt x="1480" y="3354"/>
                    <a:pt x="1282" y="3715"/>
                  </a:cubicBezTo>
                  <a:lnTo>
                    <a:pt x="1184" y="3978"/>
                  </a:lnTo>
                  <a:cubicBezTo>
                    <a:pt x="1250" y="3485"/>
                    <a:pt x="1480" y="3025"/>
                    <a:pt x="1841" y="2697"/>
                  </a:cubicBezTo>
                  <a:close/>
                  <a:moveTo>
                    <a:pt x="1742" y="4077"/>
                  </a:moveTo>
                  <a:lnTo>
                    <a:pt x="1775" y="4175"/>
                  </a:lnTo>
                  <a:lnTo>
                    <a:pt x="1677" y="4274"/>
                  </a:lnTo>
                  <a:cubicBezTo>
                    <a:pt x="1677" y="4208"/>
                    <a:pt x="1710" y="4142"/>
                    <a:pt x="1742" y="4077"/>
                  </a:cubicBezTo>
                  <a:close/>
                  <a:moveTo>
                    <a:pt x="4173" y="3935"/>
                  </a:moveTo>
                  <a:cubicBezTo>
                    <a:pt x="4548" y="3935"/>
                    <a:pt x="4878" y="4186"/>
                    <a:pt x="4996" y="4570"/>
                  </a:cubicBezTo>
                  <a:lnTo>
                    <a:pt x="4996" y="4635"/>
                  </a:lnTo>
                  <a:cubicBezTo>
                    <a:pt x="4733" y="4340"/>
                    <a:pt x="4404" y="4110"/>
                    <a:pt x="4043" y="3945"/>
                  </a:cubicBezTo>
                  <a:cubicBezTo>
                    <a:pt x="4087" y="3938"/>
                    <a:pt x="4130" y="3935"/>
                    <a:pt x="4173" y="3935"/>
                  </a:cubicBezTo>
                  <a:close/>
                  <a:moveTo>
                    <a:pt x="888" y="4372"/>
                  </a:moveTo>
                  <a:cubicBezTo>
                    <a:pt x="888" y="4405"/>
                    <a:pt x="921" y="4405"/>
                    <a:pt x="954" y="4405"/>
                  </a:cubicBezTo>
                  <a:cubicBezTo>
                    <a:pt x="921" y="4504"/>
                    <a:pt x="855" y="4635"/>
                    <a:pt x="822" y="4734"/>
                  </a:cubicBezTo>
                  <a:cubicBezTo>
                    <a:pt x="822" y="4602"/>
                    <a:pt x="855" y="4504"/>
                    <a:pt x="888" y="4372"/>
                  </a:cubicBezTo>
                  <a:close/>
                  <a:moveTo>
                    <a:pt x="3337" y="4852"/>
                  </a:moveTo>
                  <a:cubicBezTo>
                    <a:pt x="3374" y="4852"/>
                    <a:pt x="3413" y="4856"/>
                    <a:pt x="3451" y="4865"/>
                  </a:cubicBezTo>
                  <a:cubicBezTo>
                    <a:pt x="3550" y="4865"/>
                    <a:pt x="3615" y="4898"/>
                    <a:pt x="3681" y="4931"/>
                  </a:cubicBezTo>
                  <a:cubicBezTo>
                    <a:pt x="3615" y="4997"/>
                    <a:pt x="3550" y="5095"/>
                    <a:pt x="3484" y="5161"/>
                  </a:cubicBezTo>
                  <a:cubicBezTo>
                    <a:pt x="3385" y="5030"/>
                    <a:pt x="3254" y="4931"/>
                    <a:pt x="3090" y="4898"/>
                  </a:cubicBezTo>
                  <a:cubicBezTo>
                    <a:pt x="3159" y="4875"/>
                    <a:pt x="3246" y="4852"/>
                    <a:pt x="3337" y="4852"/>
                  </a:cubicBezTo>
                  <a:close/>
                  <a:moveTo>
                    <a:pt x="3846" y="5062"/>
                  </a:moveTo>
                  <a:cubicBezTo>
                    <a:pt x="3977" y="5227"/>
                    <a:pt x="3977" y="5424"/>
                    <a:pt x="3878" y="5588"/>
                  </a:cubicBezTo>
                  <a:cubicBezTo>
                    <a:pt x="3780" y="5753"/>
                    <a:pt x="3648" y="5851"/>
                    <a:pt x="3484" y="5917"/>
                  </a:cubicBezTo>
                  <a:cubicBezTo>
                    <a:pt x="3615" y="5753"/>
                    <a:pt x="3648" y="5555"/>
                    <a:pt x="3583" y="5358"/>
                  </a:cubicBezTo>
                  <a:cubicBezTo>
                    <a:pt x="3681" y="5293"/>
                    <a:pt x="3780" y="5194"/>
                    <a:pt x="3846" y="5095"/>
                  </a:cubicBezTo>
                  <a:lnTo>
                    <a:pt x="3846" y="5062"/>
                  </a:lnTo>
                  <a:close/>
                  <a:moveTo>
                    <a:pt x="4963" y="5457"/>
                  </a:moveTo>
                  <a:cubicBezTo>
                    <a:pt x="4963" y="5523"/>
                    <a:pt x="4996" y="5555"/>
                    <a:pt x="4996" y="5621"/>
                  </a:cubicBezTo>
                  <a:cubicBezTo>
                    <a:pt x="4963" y="5753"/>
                    <a:pt x="4897" y="5851"/>
                    <a:pt x="4831" y="5950"/>
                  </a:cubicBezTo>
                  <a:cubicBezTo>
                    <a:pt x="4864" y="5884"/>
                    <a:pt x="4864" y="5785"/>
                    <a:pt x="4864" y="5720"/>
                  </a:cubicBezTo>
                  <a:cubicBezTo>
                    <a:pt x="4897" y="5621"/>
                    <a:pt x="4930" y="5555"/>
                    <a:pt x="4963" y="5457"/>
                  </a:cubicBezTo>
                  <a:close/>
                  <a:moveTo>
                    <a:pt x="4338" y="3485"/>
                  </a:moveTo>
                  <a:cubicBezTo>
                    <a:pt x="4470" y="3518"/>
                    <a:pt x="4601" y="3584"/>
                    <a:pt x="4700" y="3617"/>
                  </a:cubicBezTo>
                  <a:cubicBezTo>
                    <a:pt x="5390" y="3978"/>
                    <a:pt x="5817" y="4701"/>
                    <a:pt x="5784" y="5490"/>
                  </a:cubicBezTo>
                  <a:lnTo>
                    <a:pt x="5784" y="5457"/>
                  </a:lnTo>
                  <a:cubicBezTo>
                    <a:pt x="5784" y="5720"/>
                    <a:pt x="5719" y="5950"/>
                    <a:pt x="5620" y="6180"/>
                  </a:cubicBezTo>
                  <a:cubicBezTo>
                    <a:pt x="5653" y="6015"/>
                    <a:pt x="5686" y="5884"/>
                    <a:pt x="5686" y="5753"/>
                  </a:cubicBezTo>
                  <a:cubicBezTo>
                    <a:pt x="5784" y="5128"/>
                    <a:pt x="5587" y="4537"/>
                    <a:pt x="5160" y="4077"/>
                  </a:cubicBezTo>
                  <a:cubicBezTo>
                    <a:pt x="5094" y="3978"/>
                    <a:pt x="5028" y="3912"/>
                    <a:pt x="4963" y="3847"/>
                  </a:cubicBezTo>
                  <a:cubicBezTo>
                    <a:pt x="4897" y="3781"/>
                    <a:pt x="4798" y="3715"/>
                    <a:pt x="4700" y="3682"/>
                  </a:cubicBezTo>
                  <a:cubicBezTo>
                    <a:pt x="4601" y="3617"/>
                    <a:pt x="4470" y="3551"/>
                    <a:pt x="4338" y="3485"/>
                  </a:cubicBezTo>
                  <a:close/>
                  <a:moveTo>
                    <a:pt x="4437" y="5654"/>
                  </a:moveTo>
                  <a:cubicBezTo>
                    <a:pt x="4437" y="5676"/>
                    <a:pt x="4437" y="5698"/>
                    <a:pt x="4437" y="5720"/>
                  </a:cubicBezTo>
                  <a:cubicBezTo>
                    <a:pt x="4404" y="5818"/>
                    <a:pt x="4306" y="5917"/>
                    <a:pt x="4240" y="6015"/>
                  </a:cubicBezTo>
                  <a:lnTo>
                    <a:pt x="4240" y="5983"/>
                  </a:lnTo>
                  <a:cubicBezTo>
                    <a:pt x="4010" y="6180"/>
                    <a:pt x="3747" y="6311"/>
                    <a:pt x="3484" y="6377"/>
                  </a:cubicBezTo>
                  <a:cubicBezTo>
                    <a:pt x="3878" y="6278"/>
                    <a:pt x="4240" y="6015"/>
                    <a:pt x="4437" y="5654"/>
                  </a:cubicBezTo>
                  <a:close/>
                  <a:moveTo>
                    <a:pt x="822" y="6245"/>
                  </a:moveTo>
                  <a:cubicBezTo>
                    <a:pt x="855" y="6278"/>
                    <a:pt x="888" y="6278"/>
                    <a:pt x="921" y="6278"/>
                  </a:cubicBezTo>
                  <a:cubicBezTo>
                    <a:pt x="987" y="6541"/>
                    <a:pt x="1151" y="6771"/>
                    <a:pt x="1381" y="6936"/>
                  </a:cubicBezTo>
                  <a:lnTo>
                    <a:pt x="1447" y="6968"/>
                  </a:lnTo>
                  <a:cubicBezTo>
                    <a:pt x="1447" y="7034"/>
                    <a:pt x="1480" y="7100"/>
                    <a:pt x="1545" y="7166"/>
                  </a:cubicBezTo>
                  <a:cubicBezTo>
                    <a:pt x="1217" y="6936"/>
                    <a:pt x="954" y="6640"/>
                    <a:pt x="790" y="6278"/>
                  </a:cubicBezTo>
                  <a:lnTo>
                    <a:pt x="822" y="6245"/>
                  </a:lnTo>
                  <a:close/>
                  <a:moveTo>
                    <a:pt x="2202" y="7264"/>
                  </a:moveTo>
                  <a:lnTo>
                    <a:pt x="2202" y="7264"/>
                  </a:lnTo>
                  <a:cubicBezTo>
                    <a:pt x="2498" y="7330"/>
                    <a:pt x="2794" y="7363"/>
                    <a:pt x="3057" y="7363"/>
                  </a:cubicBezTo>
                  <a:lnTo>
                    <a:pt x="3090" y="7363"/>
                  </a:lnTo>
                  <a:cubicBezTo>
                    <a:pt x="3090" y="7428"/>
                    <a:pt x="3155" y="7494"/>
                    <a:pt x="3221" y="7494"/>
                  </a:cubicBezTo>
                  <a:cubicBezTo>
                    <a:pt x="2893" y="7494"/>
                    <a:pt x="2531" y="7428"/>
                    <a:pt x="2202" y="7264"/>
                  </a:cubicBezTo>
                  <a:close/>
                  <a:moveTo>
                    <a:pt x="3850" y="1"/>
                  </a:moveTo>
                  <a:cubicBezTo>
                    <a:pt x="3817" y="1"/>
                    <a:pt x="3782" y="12"/>
                    <a:pt x="3747" y="35"/>
                  </a:cubicBezTo>
                  <a:cubicBezTo>
                    <a:pt x="2400" y="922"/>
                    <a:pt x="1315" y="2171"/>
                    <a:pt x="592" y="3617"/>
                  </a:cubicBezTo>
                  <a:cubicBezTo>
                    <a:pt x="1" y="4865"/>
                    <a:pt x="1" y="6541"/>
                    <a:pt x="1217" y="7461"/>
                  </a:cubicBezTo>
                  <a:cubicBezTo>
                    <a:pt x="1772" y="7837"/>
                    <a:pt x="2414" y="8028"/>
                    <a:pt x="3065" y="8028"/>
                  </a:cubicBezTo>
                  <a:cubicBezTo>
                    <a:pt x="3609" y="8028"/>
                    <a:pt x="4158" y="7895"/>
                    <a:pt x="4667" y="7626"/>
                  </a:cubicBezTo>
                  <a:cubicBezTo>
                    <a:pt x="5784" y="7034"/>
                    <a:pt x="6507" y="5753"/>
                    <a:pt x="5981" y="4537"/>
                  </a:cubicBezTo>
                  <a:cubicBezTo>
                    <a:pt x="5551" y="3586"/>
                    <a:pt x="4637" y="3040"/>
                    <a:pt x="3692" y="3040"/>
                  </a:cubicBezTo>
                  <a:cubicBezTo>
                    <a:pt x="3265" y="3040"/>
                    <a:pt x="2831" y="3152"/>
                    <a:pt x="2433" y="3387"/>
                  </a:cubicBezTo>
                  <a:cubicBezTo>
                    <a:pt x="2794" y="2434"/>
                    <a:pt x="3484" y="1645"/>
                    <a:pt x="4404" y="1152"/>
                  </a:cubicBezTo>
                  <a:cubicBezTo>
                    <a:pt x="4470" y="1086"/>
                    <a:pt x="4503" y="988"/>
                    <a:pt x="4470" y="889"/>
                  </a:cubicBezTo>
                  <a:lnTo>
                    <a:pt x="4010" y="101"/>
                  </a:lnTo>
                  <a:cubicBezTo>
                    <a:pt x="3967" y="37"/>
                    <a:pt x="3911" y="1"/>
                    <a:pt x="38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23"/>
          <p:cNvGrpSpPr/>
          <p:nvPr/>
        </p:nvGrpSpPr>
        <p:grpSpPr>
          <a:xfrm>
            <a:off x="7991413" y="4254241"/>
            <a:ext cx="649027" cy="404874"/>
            <a:chOff x="5184161" y="1668004"/>
            <a:chExt cx="322050" cy="200900"/>
          </a:xfrm>
        </p:grpSpPr>
        <p:sp>
          <p:nvSpPr>
            <p:cNvPr id="225" name="Google Shape;225;p23"/>
            <p:cNvSpPr/>
            <p:nvPr/>
          </p:nvSpPr>
          <p:spPr>
            <a:xfrm>
              <a:off x="5184161" y="1668004"/>
              <a:ext cx="162675" cy="200900"/>
            </a:xfrm>
            <a:custGeom>
              <a:avLst/>
              <a:gdLst/>
              <a:ahLst/>
              <a:cxnLst/>
              <a:rect l="l" t="t" r="r" b="b"/>
              <a:pathLst>
                <a:path w="6507" h="8036" extrusionOk="0">
                  <a:moveTo>
                    <a:pt x="3352" y="531"/>
                  </a:moveTo>
                  <a:cubicBezTo>
                    <a:pt x="3703" y="535"/>
                    <a:pt x="4051" y="602"/>
                    <a:pt x="4338" y="761"/>
                  </a:cubicBezTo>
                  <a:cubicBezTo>
                    <a:pt x="4049" y="697"/>
                    <a:pt x="3760" y="664"/>
                    <a:pt x="3472" y="662"/>
                  </a:cubicBezTo>
                  <a:lnTo>
                    <a:pt x="3472" y="662"/>
                  </a:lnTo>
                  <a:cubicBezTo>
                    <a:pt x="3442" y="589"/>
                    <a:pt x="3410" y="560"/>
                    <a:pt x="3352" y="531"/>
                  </a:cubicBezTo>
                  <a:close/>
                  <a:moveTo>
                    <a:pt x="5028" y="859"/>
                  </a:moveTo>
                  <a:lnTo>
                    <a:pt x="5028" y="859"/>
                  </a:lnTo>
                  <a:cubicBezTo>
                    <a:pt x="5321" y="1087"/>
                    <a:pt x="5582" y="1412"/>
                    <a:pt x="5714" y="1769"/>
                  </a:cubicBezTo>
                  <a:lnTo>
                    <a:pt x="5714" y="1769"/>
                  </a:lnTo>
                  <a:cubicBezTo>
                    <a:pt x="5694" y="1760"/>
                    <a:pt x="5673" y="1747"/>
                    <a:pt x="5652" y="1747"/>
                  </a:cubicBezTo>
                  <a:cubicBezTo>
                    <a:pt x="5587" y="1484"/>
                    <a:pt x="5389" y="1254"/>
                    <a:pt x="5159" y="1089"/>
                  </a:cubicBezTo>
                  <a:cubicBezTo>
                    <a:pt x="5159" y="1089"/>
                    <a:pt x="5126" y="1057"/>
                    <a:pt x="5126" y="1057"/>
                  </a:cubicBezTo>
                  <a:cubicBezTo>
                    <a:pt x="5094" y="991"/>
                    <a:pt x="5061" y="925"/>
                    <a:pt x="5028" y="859"/>
                  </a:cubicBezTo>
                  <a:close/>
                  <a:moveTo>
                    <a:pt x="3056" y="1681"/>
                  </a:moveTo>
                  <a:cubicBezTo>
                    <a:pt x="2629" y="1780"/>
                    <a:pt x="2301" y="2010"/>
                    <a:pt x="2070" y="2371"/>
                  </a:cubicBezTo>
                  <a:cubicBezTo>
                    <a:pt x="2070" y="2346"/>
                    <a:pt x="2070" y="2322"/>
                    <a:pt x="2070" y="2305"/>
                  </a:cubicBezTo>
                  <a:cubicBezTo>
                    <a:pt x="2103" y="2207"/>
                    <a:pt x="2202" y="2108"/>
                    <a:pt x="2268" y="2042"/>
                  </a:cubicBezTo>
                  <a:lnTo>
                    <a:pt x="2301" y="2042"/>
                  </a:lnTo>
                  <a:cubicBezTo>
                    <a:pt x="2498" y="1878"/>
                    <a:pt x="2761" y="1747"/>
                    <a:pt x="3056" y="1681"/>
                  </a:cubicBezTo>
                  <a:close/>
                  <a:moveTo>
                    <a:pt x="1676" y="2075"/>
                  </a:moveTo>
                  <a:cubicBezTo>
                    <a:pt x="1676" y="2174"/>
                    <a:pt x="1643" y="2240"/>
                    <a:pt x="1643" y="2338"/>
                  </a:cubicBezTo>
                  <a:cubicBezTo>
                    <a:pt x="1610" y="2404"/>
                    <a:pt x="1578" y="2502"/>
                    <a:pt x="1578" y="2601"/>
                  </a:cubicBezTo>
                  <a:cubicBezTo>
                    <a:pt x="1545" y="2535"/>
                    <a:pt x="1545" y="2470"/>
                    <a:pt x="1545" y="2437"/>
                  </a:cubicBezTo>
                  <a:cubicBezTo>
                    <a:pt x="1578" y="2305"/>
                    <a:pt x="1610" y="2174"/>
                    <a:pt x="1676" y="2075"/>
                  </a:cubicBezTo>
                  <a:close/>
                  <a:moveTo>
                    <a:pt x="3089" y="2141"/>
                  </a:moveTo>
                  <a:lnTo>
                    <a:pt x="3089" y="2141"/>
                  </a:lnTo>
                  <a:cubicBezTo>
                    <a:pt x="2958" y="2272"/>
                    <a:pt x="2892" y="2470"/>
                    <a:pt x="2958" y="2667"/>
                  </a:cubicBezTo>
                  <a:cubicBezTo>
                    <a:pt x="2865" y="2759"/>
                    <a:pt x="2773" y="2851"/>
                    <a:pt x="2681" y="2944"/>
                  </a:cubicBezTo>
                  <a:lnTo>
                    <a:pt x="2681" y="2944"/>
                  </a:lnTo>
                  <a:cubicBezTo>
                    <a:pt x="2564" y="2783"/>
                    <a:pt x="2567" y="2595"/>
                    <a:pt x="2662" y="2437"/>
                  </a:cubicBezTo>
                  <a:cubicBezTo>
                    <a:pt x="2761" y="2272"/>
                    <a:pt x="2892" y="2174"/>
                    <a:pt x="3089" y="2141"/>
                  </a:cubicBezTo>
                  <a:close/>
                  <a:moveTo>
                    <a:pt x="3056" y="2864"/>
                  </a:moveTo>
                  <a:cubicBezTo>
                    <a:pt x="3155" y="2995"/>
                    <a:pt x="3286" y="3094"/>
                    <a:pt x="3451" y="3127"/>
                  </a:cubicBezTo>
                  <a:cubicBezTo>
                    <a:pt x="3358" y="3150"/>
                    <a:pt x="3265" y="3173"/>
                    <a:pt x="3183" y="3173"/>
                  </a:cubicBezTo>
                  <a:cubicBezTo>
                    <a:pt x="3150" y="3173"/>
                    <a:pt x="3118" y="3169"/>
                    <a:pt x="3089" y="3160"/>
                  </a:cubicBezTo>
                  <a:cubicBezTo>
                    <a:pt x="2991" y="3160"/>
                    <a:pt x="2925" y="3127"/>
                    <a:pt x="2826" y="3094"/>
                  </a:cubicBezTo>
                  <a:lnTo>
                    <a:pt x="2859" y="3094"/>
                  </a:lnTo>
                  <a:cubicBezTo>
                    <a:pt x="2925" y="3028"/>
                    <a:pt x="2991" y="2930"/>
                    <a:pt x="3056" y="2864"/>
                  </a:cubicBezTo>
                  <a:close/>
                  <a:moveTo>
                    <a:pt x="5718" y="3324"/>
                  </a:moveTo>
                  <a:lnTo>
                    <a:pt x="5718" y="3324"/>
                  </a:lnTo>
                  <a:cubicBezTo>
                    <a:pt x="5685" y="3423"/>
                    <a:pt x="5685" y="3554"/>
                    <a:pt x="5652" y="3653"/>
                  </a:cubicBezTo>
                  <a:cubicBezTo>
                    <a:pt x="5619" y="3653"/>
                    <a:pt x="5587" y="3620"/>
                    <a:pt x="5554" y="3620"/>
                  </a:cubicBezTo>
                  <a:cubicBezTo>
                    <a:pt x="5619" y="3521"/>
                    <a:pt x="5652" y="3423"/>
                    <a:pt x="5718" y="3324"/>
                  </a:cubicBezTo>
                  <a:close/>
                  <a:moveTo>
                    <a:pt x="4864" y="3751"/>
                  </a:moveTo>
                  <a:lnTo>
                    <a:pt x="4798" y="3948"/>
                  </a:lnTo>
                  <a:cubicBezTo>
                    <a:pt x="4798" y="3915"/>
                    <a:pt x="4765" y="3883"/>
                    <a:pt x="4765" y="3850"/>
                  </a:cubicBezTo>
                  <a:lnTo>
                    <a:pt x="4798" y="3850"/>
                  </a:lnTo>
                  <a:lnTo>
                    <a:pt x="4864" y="3751"/>
                  </a:lnTo>
                  <a:close/>
                  <a:moveTo>
                    <a:pt x="1545" y="3390"/>
                  </a:moveTo>
                  <a:cubicBezTo>
                    <a:pt x="1808" y="3685"/>
                    <a:pt x="2136" y="3915"/>
                    <a:pt x="2498" y="4080"/>
                  </a:cubicBezTo>
                  <a:cubicBezTo>
                    <a:pt x="2454" y="4086"/>
                    <a:pt x="2410" y="4090"/>
                    <a:pt x="2367" y="4090"/>
                  </a:cubicBezTo>
                  <a:cubicBezTo>
                    <a:pt x="1993" y="4090"/>
                    <a:pt x="1666" y="3839"/>
                    <a:pt x="1578" y="3455"/>
                  </a:cubicBezTo>
                  <a:lnTo>
                    <a:pt x="1545" y="3390"/>
                  </a:lnTo>
                  <a:close/>
                  <a:moveTo>
                    <a:pt x="4338" y="4211"/>
                  </a:moveTo>
                  <a:lnTo>
                    <a:pt x="4338" y="4408"/>
                  </a:lnTo>
                  <a:cubicBezTo>
                    <a:pt x="4314" y="4360"/>
                    <a:pt x="4272" y="4330"/>
                    <a:pt x="4239" y="4330"/>
                  </a:cubicBezTo>
                  <a:cubicBezTo>
                    <a:pt x="4226" y="4330"/>
                    <a:pt x="4215" y="4334"/>
                    <a:pt x="4206" y="4343"/>
                  </a:cubicBezTo>
                  <a:lnTo>
                    <a:pt x="4075" y="4408"/>
                  </a:lnTo>
                  <a:cubicBezTo>
                    <a:pt x="4174" y="4343"/>
                    <a:pt x="4272" y="4277"/>
                    <a:pt x="4338" y="4211"/>
                  </a:cubicBezTo>
                  <a:close/>
                  <a:moveTo>
                    <a:pt x="920" y="1878"/>
                  </a:moveTo>
                  <a:lnTo>
                    <a:pt x="920" y="1878"/>
                  </a:lnTo>
                  <a:cubicBezTo>
                    <a:pt x="888" y="2010"/>
                    <a:pt x="855" y="2141"/>
                    <a:pt x="855" y="2272"/>
                  </a:cubicBezTo>
                  <a:cubicBezTo>
                    <a:pt x="789" y="2897"/>
                    <a:pt x="986" y="3521"/>
                    <a:pt x="1380" y="3981"/>
                  </a:cubicBezTo>
                  <a:cubicBezTo>
                    <a:pt x="1446" y="4047"/>
                    <a:pt x="1512" y="4113"/>
                    <a:pt x="1578" y="4178"/>
                  </a:cubicBezTo>
                  <a:cubicBezTo>
                    <a:pt x="1676" y="4244"/>
                    <a:pt x="1742" y="4310"/>
                    <a:pt x="1840" y="4343"/>
                  </a:cubicBezTo>
                  <a:cubicBezTo>
                    <a:pt x="1939" y="4408"/>
                    <a:pt x="2070" y="4474"/>
                    <a:pt x="2202" y="4540"/>
                  </a:cubicBezTo>
                  <a:cubicBezTo>
                    <a:pt x="2070" y="4507"/>
                    <a:pt x="1972" y="4441"/>
                    <a:pt x="1840" y="4408"/>
                  </a:cubicBezTo>
                  <a:cubicBezTo>
                    <a:pt x="1150" y="4047"/>
                    <a:pt x="756" y="3324"/>
                    <a:pt x="756" y="2568"/>
                  </a:cubicBezTo>
                  <a:cubicBezTo>
                    <a:pt x="756" y="2305"/>
                    <a:pt x="822" y="2075"/>
                    <a:pt x="920" y="1878"/>
                  </a:cubicBezTo>
                  <a:close/>
                  <a:moveTo>
                    <a:pt x="5389" y="4080"/>
                  </a:moveTo>
                  <a:cubicBezTo>
                    <a:pt x="5291" y="4540"/>
                    <a:pt x="5061" y="5000"/>
                    <a:pt x="4699" y="5361"/>
                  </a:cubicBezTo>
                  <a:cubicBezTo>
                    <a:pt x="4896" y="5033"/>
                    <a:pt x="5094" y="4671"/>
                    <a:pt x="5258" y="4310"/>
                  </a:cubicBezTo>
                  <a:cubicBezTo>
                    <a:pt x="5291" y="4244"/>
                    <a:pt x="5324" y="4145"/>
                    <a:pt x="5357" y="4080"/>
                  </a:cubicBezTo>
                  <a:close/>
                  <a:moveTo>
                    <a:pt x="4272" y="5230"/>
                  </a:moveTo>
                  <a:cubicBezTo>
                    <a:pt x="4272" y="5296"/>
                    <a:pt x="4239" y="5361"/>
                    <a:pt x="4206" y="5427"/>
                  </a:cubicBezTo>
                  <a:lnTo>
                    <a:pt x="4075" y="5657"/>
                  </a:lnTo>
                  <a:lnTo>
                    <a:pt x="3944" y="5788"/>
                  </a:lnTo>
                  <a:cubicBezTo>
                    <a:pt x="4075" y="5591"/>
                    <a:pt x="4174" y="5427"/>
                    <a:pt x="4272" y="5230"/>
                  </a:cubicBezTo>
                  <a:close/>
                  <a:moveTo>
                    <a:pt x="3122" y="6709"/>
                  </a:moveTo>
                  <a:cubicBezTo>
                    <a:pt x="2958" y="6906"/>
                    <a:pt x="2761" y="7070"/>
                    <a:pt x="2596" y="7267"/>
                  </a:cubicBezTo>
                  <a:lnTo>
                    <a:pt x="2531" y="7136"/>
                  </a:lnTo>
                  <a:cubicBezTo>
                    <a:pt x="2728" y="7004"/>
                    <a:pt x="2925" y="6873"/>
                    <a:pt x="3089" y="6709"/>
                  </a:cubicBezTo>
                  <a:close/>
                  <a:moveTo>
                    <a:pt x="3443" y="0"/>
                  </a:moveTo>
                  <a:cubicBezTo>
                    <a:pt x="2903" y="0"/>
                    <a:pt x="2361" y="133"/>
                    <a:pt x="1873" y="399"/>
                  </a:cubicBezTo>
                  <a:cubicBezTo>
                    <a:pt x="756" y="1024"/>
                    <a:pt x="0" y="2272"/>
                    <a:pt x="559" y="3521"/>
                  </a:cubicBezTo>
                  <a:cubicBezTo>
                    <a:pt x="969" y="4456"/>
                    <a:pt x="1886" y="5011"/>
                    <a:pt x="2836" y="5011"/>
                  </a:cubicBezTo>
                  <a:cubicBezTo>
                    <a:pt x="3256" y="5011"/>
                    <a:pt x="3682" y="4903"/>
                    <a:pt x="4075" y="4671"/>
                  </a:cubicBezTo>
                  <a:lnTo>
                    <a:pt x="4075" y="4671"/>
                  </a:lnTo>
                  <a:cubicBezTo>
                    <a:pt x="3713" y="5624"/>
                    <a:pt x="3023" y="6413"/>
                    <a:pt x="2136" y="6906"/>
                  </a:cubicBezTo>
                  <a:cubicBezTo>
                    <a:pt x="2038" y="6971"/>
                    <a:pt x="2005" y="7070"/>
                    <a:pt x="2070" y="7169"/>
                  </a:cubicBezTo>
                  <a:lnTo>
                    <a:pt x="2531" y="7924"/>
                  </a:lnTo>
                  <a:cubicBezTo>
                    <a:pt x="2555" y="7998"/>
                    <a:pt x="2635" y="8035"/>
                    <a:pt x="2715" y="8035"/>
                  </a:cubicBezTo>
                  <a:cubicBezTo>
                    <a:pt x="2742" y="8035"/>
                    <a:pt x="2769" y="8031"/>
                    <a:pt x="2793" y="8023"/>
                  </a:cubicBezTo>
                  <a:cubicBezTo>
                    <a:pt x="4141" y="7103"/>
                    <a:pt x="5225" y="5887"/>
                    <a:pt x="5948" y="4408"/>
                  </a:cubicBezTo>
                  <a:cubicBezTo>
                    <a:pt x="6507" y="3160"/>
                    <a:pt x="6507" y="1484"/>
                    <a:pt x="5324" y="597"/>
                  </a:cubicBezTo>
                  <a:cubicBezTo>
                    <a:pt x="4763" y="199"/>
                    <a:pt x="4104" y="0"/>
                    <a:pt x="34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5343536" y="1668004"/>
              <a:ext cx="162675" cy="200900"/>
            </a:xfrm>
            <a:custGeom>
              <a:avLst/>
              <a:gdLst/>
              <a:ahLst/>
              <a:cxnLst/>
              <a:rect l="l" t="t" r="r" b="b"/>
              <a:pathLst>
                <a:path w="6507" h="8036" extrusionOk="0">
                  <a:moveTo>
                    <a:pt x="3319" y="531"/>
                  </a:moveTo>
                  <a:cubicBezTo>
                    <a:pt x="3670" y="535"/>
                    <a:pt x="4018" y="602"/>
                    <a:pt x="4305" y="761"/>
                  </a:cubicBezTo>
                  <a:cubicBezTo>
                    <a:pt x="4042" y="695"/>
                    <a:pt x="3746" y="662"/>
                    <a:pt x="3450" y="662"/>
                  </a:cubicBezTo>
                  <a:lnTo>
                    <a:pt x="3450" y="695"/>
                  </a:lnTo>
                  <a:cubicBezTo>
                    <a:pt x="3418" y="597"/>
                    <a:pt x="3385" y="564"/>
                    <a:pt x="3319" y="531"/>
                  </a:cubicBezTo>
                  <a:close/>
                  <a:moveTo>
                    <a:pt x="4995" y="859"/>
                  </a:moveTo>
                  <a:cubicBezTo>
                    <a:pt x="5324" y="1089"/>
                    <a:pt x="5554" y="1418"/>
                    <a:pt x="5718" y="1780"/>
                  </a:cubicBezTo>
                  <a:cubicBezTo>
                    <a:pt x="5685" y="1780"/>
                    <a:pt x="5652" y="1747"/>
                    <a:pt x="5619" y="1747"/>
                  </a:cubicBezTo>
                  <a:cubicBezTo>
                    <a:pt x="5554" y="1484"/>
                    <a:pt x="5356" y="1254"/>
                    <a:pt x="5126" y="1089"/>
                  </a:cubicBezTo>
                  <a:cubicBezTo>
                    <a:pt x="5126" y="1089"/>
                    <a:pt x="5094" y="1057"/>
                    <a:pt x="5094" y="1057"/>
                  </a:cubicBezTo>
                  <a:cubicBezTo>
                    <a:pt x="5061" y="991"/>
                    <a:pt x="5028" y="925"/>
                    <a:pt x="4995" y="859"/>
                  </a:cubicBezTo>
                  <a:close/>
                  <a:moveTo>
                    <a:pt x="3056" y="1681"/>
                  </a:moveTo>
                  <a:cubicBezTo>
                    <a:pt x="2629" y="1780"/>
                    <a:pt x="2300" y="2010"/>
                    <a:pt x="2070" y="2371"/>
                  </a:cubicBezTo>
                  <a:lnTo>
                    <a:pt x="2038" y="2437"/>
                  </a:lnTo>
                  <a:cubicBezTo>
                    <a:pt x="2038" y="2404"/>
                    <a:pt x="2038" y="2338"/>
                    <a:pt x="2038" y="2305"/>
                  </a:cubicBezTo>
                  <a:cubicBezTo>
                    <a:pt x="2103" y="2207"/>
                    <a:pt x="2202" y="2108"/>
                    <a:pt x="2268" y="2042"/>
                  </a:cubicBezTo>
                  <a:lnTo>
                    <a:pt x="2300" y="2042"/>
                  </a:lnTo>
                  <a:cubicBezTo>
                    <a:pt x="2498" y="1878"/>
                    <a:pt x="2760" y="1747"/>
                    <a:pt x="3056" y="1681"/>
                  </a:cubicBezTo>
                  <a:close/>
                  <a:moveTo>
                    <a:pt x="1676" y="2075"/>
                  </a:moveTo>
                  <a:cubicBezTo>
                    <a:pt x="1676" y="2174"/>
                    <a:pt x="1643" y="2240"/>
                    <a:pt x="1643" y="2338"/>
                  </a:cubicBezTo>
                  <a:cubicBezTo>
                    <a:pt x="1610" y="2404"/>
                    <a:pt x="1577" y="2502"/>
                    <a:pt x="1577" y="2601"/>
                  </a:cubicBezTo>
                  <a:cubicBezTo>
                    <a:pt x="1545" y="2535"/>
                    <a:pt x="1545" y="2470"/>
                    <a:pt x="1512" y="2437"/>
                  </a:cubicBezTo>
                  <a:lnTo>
                    <a:pt x="1545" y="2437"/>
                  </a:lnTo>
                  <a:cubicBezTo>
                    <a:pt x="1545" y="2305"/>
                    <a:pt x="1610" y="2174"/>
                    <a:pt x="1676" y="2075"/>
                  </a:cubicBezTo>
                  <a:close/>
                  <a:moveTo>
                    <a:pt x="3056" y="2141"/>
                  </a:moveTo>
                  <a:lnTo>
                    <a:pt x="3056" y="2141"/>
                  </a:lnTo>
                  <a:cubicBezTo>
                    <a:pt x="2925" y="2272"/>
                    <a:pt x="2859" y="2470"/>
                    <a:pt x="2925" y="2667"/>
                  </a:cubicBezTo>
                  <a:cubicBezTo>
                    <a:pt x="2826" y="2765"/>
                    <a:pt x="2728" y="2864"/>
                    <a:pt x="2662" y="2962"/>
                  </a:cubicBezTo>
                  <a:cubicBezTo>
                    <a:pt x="2563" y="2798"/>
                    <a:pt x="2530" y="2601"/>
                    <a:pt x="2629" y="2437"/>
                  </a:cubicBezTo>
                  <a:cubicBezTo>
                    <a:pt x="2728" y="2272"/>
                    <a:pt x="2859" y="2174"/>
                    <a:pt x="3056" y="2141"/>
                  </a:cubicBezTo>
                  <a:close/>
                  <a:moveTo>
                    <a:pt x="3023" y="2864"/>
                  </a:moveTo>
                  <a:cubicBezTo>
                    <a:pt x="3122" y="2995"/>
                    <a:pt x="3286" y="3094"/>
                    <a:pt x="3418" y="3127"/>
                  </a:cubicBezTo>
                  <a:cubicBezTo>
                    <a:pt x="3348" y="3150"/>
                    <a:pt x="3262" y="3173"/>
                    <a:pt x="3171" y="3173"/>
                  </a:cubicBezTo>
                  <a:cubicBezTo>
                    <a:pt x="3133" y="3173"/>
                    <a:pt x="3095" y="3169"/>
                    <a:pt x="3056" y="3160"/>
                  </a:cubicBezTo>
                  <a:cubicBezTo>
                    <a:pt x="2958" y="3160"/>
                    <a:pt x="2892" y="3127"/>
                    <a:pt x="2826" y="3094"/>
                  </a:cubicBezTo>
                  <a:cubicBezTo>
                    <a:pt x="2892" y="3028"/>
                    <a:pt x="2958" y="2930"/>
                    <a:pt x="3023" y="2864"/>
                  </a:cubicBezTo>
                  <a:close/>
                  <a:moveTo>
                    <a:pt x="5685" y="3324"/>
                  </a:moveTo>
                  <a:cubicBezTo>
                    <a:pt x="5685" y="3423"/>
                    <a:pt x="5652" y="3554"/>
                    <a:pt x="5652" y="3653"/>
                  </a:cubicBezTo>
                  <a:cubicBezTo>
                    <a:pt x="5619" y="3653"/>
                    <a:pt x="5586" y="3620"/>
                    <a:pt x="5554" y="3620"/>
                  </a:cubicBezTo>
                  <a:cubicBezTo>
                    <a:pt x="5619" y="3521"/>
                    <a:pt x="5652" y="3423"/>
                    <a:pt x="5685" y="3324"/>
                  </a:cubicBezTo>
                  <a:close/>
                  <a:moveTo>
                    <a:pt x="4831" y="3751"/>
                  </a:moveTo>
                  <a:lnTo>
                    <a:pt x="4765" y="3948"/>
                  </a:lnTo>
                  <a:cubicBezTo>
                    <a:pt x="4765" y="3915"/>
                    <a:pt x="4765" y="3883"/>
                    <a:pt x="4765" y="3850"/>
                  </a:cubicBezTo>
                  <a:lnTo>
                    <a:pt x="4831" y="3751"/>
                  </a:lnTo>
                  <a:close/>
                  <a:moveTo>
                    <a:pt x="1512" y="3390"/>
                  </a:moveTo>
                  <a:lnTo>
                    <a:pt x="1512" y="3390"/>
                  </a:lnTo>
                  <a:cubicBezTo>
                    <a:pt x="1775" y="3685"/>
                    <a:pt x="2103" y="3948"/>
                    <a:pt x="2498" y="4080"/>
                  </a:cubicBezTo>
                  <a:cubicBezTo>
                    <a:pt x="2454" y="4086"/>
                    <a:pt x="2410" y="4090"/>
                    <a:pt x="2366" y="4090"/>
                  </a:cubicBezTo>
                  <a:cubicBezTo>
                    <a:pt x="1986" y="4090"/>
                    <a:pt x="1633" y="3839"/>
                    <a:pt x="1545" y="3455"/>
                  </a:cubicBezTo>
                  <a:lnTo>
                    <a:pt x="1512" y="3390"/>
                  </a:lnTo>
                  <a:close/>
                  <a:moveTo>
                    <a:pt x="4338" y="4211"/>
                  </a:moveTo>
                  <a:lnTo>
                    <a:pt x="4338" y="4408"/>
                  </a:lnTo>
                  <a:cubicBezTo>
                    <a:pt x="4318" y="4370"/>
                    <a:pt x="4288" y="4354"/>
                    <a:pt x="4253" y="4354"/>
                  </a:cubicBezTo>
                  <a:cubicBezTo>
                    <a:pt x="4228" y="4354"/>
                    <a:pt x="4201" y="4362"/>
                    <a:pt x="4173" y="4375"/>
                  </a:cubicBezTo>
                  <a:lnTo>
                    <a:pt x="4042" y="4408"/>
                  </a:lnTo>
                  <a:cubicBezTo>
                    <a:pt x="4141" y="4343"/>
                    <a:pt x="4239" y="4277"/>
                    <a:pt x="4338" y="4211"/>
                  </a:cubicBezTo>
                  <a:close/>
                  <a:moveTo>
                    <a:pt x="887" y="1878"/>
                  </a:moveTo>
                  <a:lnTo>
                    <a:pt x="887" y="1878"/>
                  </a:lnTo>
                  <a:cubicBezTo>
                    <a:pt x="855" y="2010"/>
                    <a:pt x="822" y="2141"/>
                    <a:pt x="822" y="2272"/>
                  </a:cubicBezTo>
                  <a:cubicBezTo>
                    <a:pt x="756" y="2897"/>
                    <a:pt x="953" y="3521"/>
                    <a:pt x="1347" y="3981"/>
                  </a:cubicBezTo>
                  <a:cubicBezTo>
                    <a:pt x="1413" y="4047"/>
                    <a:pt x="1479" y="4145"/>
                    <a:pt x="1577" y="4211"/>
                  </a:cubicBezTo>
                  <a:cubicBezTo>
                    <a:pt x="1643" y="4277"/>
                    <a:pt x="1709" y="4310"/>
                    <a:pt x="1807" y="4343"/>
                  </a:cubicBezTo>
                  <a:cubicBezTo>
                    <a:pt x="1906" y="4441"/>
                    <a:pt x="2038" y="4507"/>
                    <a:pt x="2169" y="4540"/>
                  </a:cubicBezTo>
                  <a:cubicBezTo>
                    <a:pt x="2038" y="4507"/>
                    <a:pt x="1939" y="4474"/>
                    <a:pt x="1840" y="4408"/>
                  </a:cubicBezTo>
                  <a:cubicBezTo>
                    <a:pt x="1150" y="4047"/>
                    <a:pt x="723" y="3324"/>
                    <a:pt x="723" y="2568"/>
                  </a:cubicBezTo>
                  <a:cubicBezTo>
                    <a:pt x="756" y="2338"/>
                    <a:pt x="789" y="2108"/>
                    <a:pt x="887" y="1878"/>
                  </a:cubicBezTo>
                  <a:close/>
                  <a:moveTo>
                    <a:pt x="5356" y="4080"/>
                  </a:moveTo>
                  <a:lnTo>
                    <a:pt x="5356" y="4080"/>
                  </a:lnTo>
                  <a:cubicBezTo>
                    <a:pt x="5258" y="4540"/>
                    <a:pt x="5028" y="5000"/>
                    <a:pt x="4666" y="5361"/>
                  </a:cubicBezTo>
                  <a:cubicBezTo>
                    <a:pt x="4863" y="5033"/>
                    <a:pt x="5061" y="4671"/>
                    <a:pt x="5225" y="4310"/>
                  </a:cubicBezTo>
                  <a:cubicBezTo>
                    <a:pt x="5258" y="4244"/>
                    <a:pt x="5291" y="4145"/>
                    <a:pt x="5356" y="4080"/>
                  </a:cubicBezTo>
                  <a:close/>
                  <a:moveTo>
                    <a:pt x="4272" y="5230"/>
                  </a:moveTo>
                  <a:cubicBezTo>
                    <a:pt x="4239" y="5296"/>
                    <a:pt x="4206" y="5361"/>
                    <a:pt x="4173" y="5427"/>
                  </a:cubicBezTo>
                  <a:lnTo>
                    <a:pt x="4042" y="5657"/>
                  </a:lnTo>
                  <a:lnTo>
                    <a:pt x="3911" y="5788"/>
                  </a:lnTo>
                  <a:cubicBezTo>
                    <a:pt x="4042" y="5591"/>
                    <a:pt x="4173" y="5427"/>
                    <a:pt x="4272" y="5230"/>
                  </a:cubicBezTo>
                  <a:close/>
                  <a:moveTo>
                    <a:pt x="3089" y="6709"/>
                  </a:moveTo>
                  <a:lnTo>
                    <a:pt x="3089" y="6709"/>
                  </a:lnTo>
                  <a:cubicBezTo>
                    <a:pt x="2925" y="6906"/>
                    <a:pt x="2728" y="7103"/>
                    <a:pt x="2563" y="7267"/>
                  </a:cubicBezTo>
                  <a:lnTo>
                    <a:pt x="2498" y="7169"/>
                  </a:lnTo>
                  <a:cubicBezTo>
                    <a:pt x="2695" y="7037"/>
                    <a:pt x="2892" y="6873"/>
                    <a:pt x="3089" y="6709"/>
                  </a:cubicBezTo>
                  <a:close/>
                  <a:moveTo>
                    <a:pt x="3432" y="0"/>
                  </a:moveTo>
                  <a:cubicBezTo>
                    <a:pt x="2896" y="0"/>
                    <a:pt x="2361" y="133"/>
                    <a:pt x="1873" y="399"/>
                  </a:cubicBezTo>
                  <a:cubicBezTo>
                    <a:pt x="756" y="1024"/>
                    <a:pt x="0" y="2272"/>
                    <a:pt x="526" y="3521"/>
                  </a:cubicBezTo>
                  <a:cubicBezTo>
                    <a:pt x="959" y="4456"/>
                    <a:pt x="1882" y="5011"/>
                    <a:pt x="2835" y="5011"/>
                  </a:cubicBezTo>
                  <a:cubicBezTo>
                    <a:pt x="3256" y="5011"/>
                    <a:pt x="3682" y="4903"/>
                    <a:pt x="4075" y="4671"/>
                  </a:cubicBezTo>
                  <a:lnTo>
                    <a:pt x="4075" y="4671"/>
                  </a:lnTo>
                  <a:cubicBezTo>
                    <a:pt x="3713" y="5624"/>
                    <a:pt x="3023" y="6413"/>
                    <a:pt x="2136" y="6906"/>
                  </a:cubicBezTo>
                  <a:cubicBezTo>
                    <a:pt x="2038" y="6971"/>
                    <a:pt x="2005" y="7070"/>
                    <a:pt x="2070" y="7169"/>
                  </a:cubicBezTo>
                  <a:lnTo>
                    <a:pt x="2498" y="7924"/>
                  </a:lnTo>
                  <a:cubicBezTo>
                    <a:pt x="2547" y="7998"/>
                    <a:pt x="2633" y="8035"/>
                    <a:pt x="2701" y="8035"/>
                  </a:cubicBezTo>
                  <a:cubicBezTo>
                    <a:pt x="2723" y="8035"/>
                    <a:pt x="2744" y="8031"/>
                    <a:pt x="2760" y="8023"/>
                  </a:cubicBezTo>
                  <a:cubicBezTo>
                    <a:pt x="4108" y="7103"/>
                    <a:pt x="5225" y="5887"/>
                    <a:pt x="5915" y="4408"/>
                  </a:cubicBezTo>
                  <a:cubicBezTo>
                    <a:pt x="6507" y="3160"/>
                    <a:pt x="6507" y="1484"/>
                    <a:pt x="5324" y="597"/>
                  </a:cubicBezTo>
                  <a:cubicBezTo>
                    <a:pt x="4745" y="199"/>
                    <a:pt x="4087" y="0"/>
                    <a:pt x="34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23"/>
          <p:cNvSpPr/>
          <p:nvPr/>
        </p:nvSpPr>
        <p:spPr>
          <a:xfrm>
            <a:off x="7688920" y="-294275"/>
            <a:ext cx="1950375" cy="2953900"/>
          </a:xfrm>
          <a:custGeom>
            <a:avLst/>
            <a:gdLst/>
            <a:ahLst/>
            <a:cxnLst/>
            <a:rect l="l" t="t" r="r" b="b"/>
            <a:pathLst>
              <a:path w="78015" h="118156" extrusionOk="0">
                <a:moveTo>
                  <a:pt x="5303" y="0"/>
                </a:moveTo>
                <a:cubicBezTo>
                  <a:pt x="4615" y="5095"/>
                  <a:pt x="-2822" y="20381"/>
                  <a:pt x="1172" y="30571"/>
                </a:cubicBezTo>
                <a:cubicBezTo>
                  <a:pt x="5166" y="40762"/>
                  <a:pt x="23619" y="49162"/>
                  <a:pt x="29265" y="61143"/>
                </a:cubicBezTo>
                <a:cubicBezTo>
                  <a:pt x="34911" y="73124"/>
                  <a:pt x="26924" y="92955"/>
                  <a:pt x="35049" y="102457"/>
                </a:cubicBezTo>
                <a:cubicBezTo>
                  <a:pt x="43174" y="111959"/>
                  <a:pt x="70854" y="115540"/>
                  <a:pt x="78015" y="118156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28" name="Google Shape;228;p23"/>
          <p:cNvSpPr/>
          <p:nvPr/>
        </p:nvSpPr>
        <p:spPr>
          <a:xfrm rot="-2515246">
            <a:off x="264074" y="2630118"/>
            <a:ext cx="1598153" cy="3653134"/>
          </a:xfrm>
          <a:custGeom>
            <a:avLst/>
            <a:gdLst/>
            <a:ahLst/>
            <a:cxnLst/>
            <a:rect l="l" t="t" r="r" b="b"/>
            <a:pathLst>
              <a:path w="72266" h="165189" extrusionOk="0">
                <a:moveTo>
                  <a:pt x="0" y="4067"/>
                </a:moveTo>
                <a:cubicBezTo>
                  <a:pt x="5509" y="3654"/>
                  <a:pt x="24651" y="-2956"/>
                  <a:pt x="33051" y="1588"/>
                </a:cubicBezTo>
                <a:cubicBezTo>
                  <a:pt x="41451" y="6133"/>
                  <a:pt x="50953" y="18252"/>
                  <a:pt x="50402" y="31334"/>
                </a:cubicBezTo>
                <a:cubicBezTo>
                  <a:pt x="49851" y="44417"/>
                  <a:pt x="28369" y="66587"/>
                  <a:pt x="29746" y="80083"/>
                </a:cubicBezTo>
                <a:cubicBezTo>
                  <a:pt x="31123" y="93579"/>
                  <a:pt x="51780" y="100603"/>
                  <a:pt x="58665" y="112308"/>
                </a:cubicBezTo>
                <a:cubicBezTo>
                  <a:pt x="65551" y="124014"/>
                  <a:pt x="68856" y="141503"/>
                  <a:pt x="71059" y="150316"/>
                </a:cubicBezTo>
                <a:cubicBezTo>
                  <a:pt x="73262" y="159130"/>
                  <a:pt x="71747" y="162710"/>
                  <a:pt x="71885" y="165189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 2">
  <p:cSld name="CUSTOM_1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36"/>
          <p:cNvSpPr txBox="1">
            <a:spLocks noGrp="1"/>
          </p:cNvSpPr>
          <p:nvPr>
            <p:ph type="subTitle" idx="1"/>
          </p:nvPr>
        </p:nvSpPr>
        <p:spPr>
          <a:xfrm>
            <a:off x="984400" y="2751698"/>
            <a:ext cx="19209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9" name="Google Shape;319;p36"/>
          <p:cNvSpPr txBox="1">
            <a:spLocks noGrp="1"/>
          </p:cNvSpPr>
          <p:nvPr>
            <p:ph type="subTitle" idx="2"/>
          </p:nvPr>
        </p:nvSpPr>
        <p:spPr>
          <a:xfrm>
            <a:off x="3802569" y="2751698"/>
            <a:ext cx="19209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0" name="Google Shape;320;p36"/>
          <p:cNvSpPr txBox="1">
            <a:spLocks noGrp="1"/>
          </p:cNvSpPr>
          <p:nvPr>
            <p:ph type="subTitle" idx="3"/>
          </p:nvPr>
        </p:nvSpPr>
        <p:spPr>
          <a:xfrm>
            <a:off x="6490139" y="2751698"/>
            <a:ext cx="19209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21" name="Google Shape;321;p36"/>
          <p:cNvSpPr/>
          <p:nvPr/>
        </p:nvSpPr>
        <p:spPr>
          <a:xfrm rot="238169">
            <a:off x="1024688" y="1670729"/>
            <a:ext cx="2292036" cy="2191340"/>
          </a:xfrm>
          <a:custGeom>
            <a:avLst/>
            <a:gdLst/>
            <a:ahLst/>
            <a:cxnLst/>
            <a:rect l="l" t="t" r="r" b="b"/>
            <a:pathLst>
              <a:path w="47082" h="55935" extrusionOk="0">
                <a:moveTo>
                  <a:pt x="29627" y="1"/>
                </a:moveTo>
                <a:lnTo>
                  <a:pt x="18888" y="26"/>
                </a:lnTo>
                <a:lnTo>
                  <a:pt x="13506" y="76"/>
                </a:lnTo>
                <a:lnTo>
                  <a:pt x="8124" y="101"/>
                </a:lnTo>
                <a:lnTo>
                  <a:pt x="2742" y="252"/>
                </a:lnTo>
                <a:lnTo>
                  <a:pt x="2213" y="277"/>
                </a:lnTo>
                <a:lnTo>
                  <a:pt x="1182" y="428"/>
                </a:lnTo>
                <a:lnTo>
                  <a:pt x="554" y="730"/>
                </a:lnTo>
                <a:lnTo>
                  <a:pt x="252" y="1032"/>
                </a:lnTo>
                <a:lnTo>
                  <a:pt x="51" y="1434"/>
                </a:lnTo>
                <a:lnTo>
                  <a:pt x="0" y="1937"/>
                </a:lnTo>
                <a:lnTo>
                  <a:pt x="25" y="2264"/>
                </a:lnTo>
                <a:lnTo>
                  <a:pt x="101" y="2390"/>
                </a:lnTo>
                <a:lnTo>
                  <a:pt x="352" y="2340"/>
                </a:lnTo>
                <a:lnTo>
                  <a:pt x="378" y="2214"/>
                </a:lnTo>
                <a:lnTo>
                  <a:pt x="403" y="1912"/>
                </a:lnTo>
                <a:lnTo>
                  <a:pt x="755" y="1434"/>
                </a:lnTo>
                <a:lnTo>
                  <a:pt x="1434" y="1082"/>
                </a:lnTo>
                <a:lnTo>
                  <a:pt x="2364" y="856"/>
                </a:lnTo>
                <a:lnTo>
                  <a:pt x="4024" y="705"/>
                </a:lnTo>
                <a:lnTo>
                  <a:pt x="6388" y="705"/>
                </a:lnTo>
                <a:lnTo>
                  <a:pt x="7420" y="755"/>
                </a:lnTo>
                <a:lnTo>
                  <a:pt x="8400" y="806"/>
                </a:lnTo>
                <a:lnTo>
                  <a:pt x="8954" y="806"/>
                </a:lnTo>
                <a:lnTo>
                  <a:pt x="13305" y="755"/>
                </a:lnTo>
                <a:lnTo>
                  <a:pt x="17630" y="755"/>
                </a:lnTo>
                <a:lnTo>
                  <a:pt x="26106" y="730"/>
                </a:lnTo>
                <a:lnTo>
                  <a:pt x="34582" y="780"/>
                </a:lnTo>
                <a:lnTo>
                  <a:pt x="35261" y="806"/>
                </a:lnTo>
                <a:lnTo>
                  <a:pt x="36493" y="1057"/>
                </a:lnTo>
                <a:lnTo>
                  <a:pt x="37273" y="1460"/>
                </a:lnTo>
                <a:lnTo>
                  <a:pt x="37700" y="1837"/>
                </a:lnTo>
                <a:lnTo>
                  <a:pt x="38052" y="2315"/>
                </a:lnTo>
                <a:lnTo>
                  <a:pt x="38329" y="2918"/>
                </a:lnTo>
                <a:lnTo>
                  <a:pt x="38430" y="3245"/>
                </a:lnTo>
                <a:lnTo>
                  <a:pt x="38606" y="4226"/>
                </a:lnTo>
                <a:lnTo>
                  <a:pt x="38706" y="6263"/>
                </a:lnTo>
                <a:lnTo>
                  <a:pt x="38756" y="7244"/>
                </a:lnTo>
                <a:lnTo>
                  <a:pt x="38983" y="11343"/>
                </a:lnTo>
                <a:lnTo>
                  <a:pt x="39234" y="15443"/>
                </a:lnTo>
                <a:lnTo>
                  <a:pt x="39737" y="24069"/>
                </a:lnTo>
                <a:lnTo>
                  <a:pt x="40265" y="32696"/>
                </a:lnTo>
                <a:lnTo>
                  <a:pt x="40291" y="32847"/>
                </a:lnTo>
                <a:lnTo>
                  <a:pt x="40492" y="33048"/>
                </a:lnTo>
                <a:lnTo>
                  <a:pt x="40643" y="33048"/>
                </a:lnTo>
                <a:lnTo>
                  <a:pt x="40668" y="33073"/>
                </a:lnTo>
                <a:lnTo>
                  <a:pt x="41422" y="33475"/>
                </a:lnTo>
                <a:lnTo>
                  <a:pt x="42831" y="34331"/>
                </a:lnTo>
                <a:lnTo>
                  <a:pt x="44139" y="35311"/>
                </a:lnTo>
                <a:lnTo>
                  <a:pt x="45371" y="36443"/>
                </a:lnTo>
                <a:lnTo>
                  <a:pt x="45924" y="37047"/>
                </a:lnTo>
                <a:lnTo>
                  <a:pt x="44289" y="36971"/>
                </a:lnTo>
                <a:lnTo>
                  <a:pt x="42655" y="36921"/>
                </a:lnTo>
                <a:lnTo>
                  <a:pt x="42127" y="36871"/>
                </a:lnTo>
                <a:lnTo>
                  <a:pt x="41221" y="36795"/>
                </a:lnTo>
                <a:lnTo>
                  <a:pt x="40643" y="36846"/>
                </a:lnTo>
                <a:lnTo>
                  <a:pt x="40391" y="36946"/>
                </a:lnTo>
                <a:lnTo>
                  <a:pt x="40215" y="37047"/>
                </a:lnTo>
                <a:lnTo>
                  <a:pt x="39939" y="37298"/>
                </a:lnTo>
                <a:lnTo>
                  <a:pt x="39662" y="37826"/>
                </a:lnTo>
                <a:lnTo>
                  <a:pt x="39486" y="39109"/>
                </a:lnTo>
                <a:lnTo>
                  <a:pt x="39461" y="39889"/>
                </a:lnTo>
                <a:lnTo>
                  <a:pt x="39134" y="43812"/>
                </a:lnTo>
                <a:lnTo>
                  <a:pt x="38681" y="51684"/>
                </a:lnTo>
                <a:lnTo>
                  <a:pt x="38606" y="55608"/>
                </a:lnTo>
                <a:lnTo>
                  <a:pt x="38631" y="55784"/>
                </a:lnTo>
                <a:lnTo>
                  <a:pt x="38832" y="55934"/>
                </a:lnTo>
                <a:lnTo>
                  <a:pt x="39083" y="55934"/>
                </a:lnTo>
                <a:lnTo>
                  <a:pt x="39285" y="55784"/>
                </a:lnTo>
                <a:lnTo>
                  <a:pt x="39335" y="55608"/>
                </a:lnTo>
                <a:lnTo>
                  <a:pt x="39561" y="49823"/>
                </a:lnTo>
                <a:lnTo>
                  <a:pt x="39888" y="44013"/>
                </a:lnTo>
                <a:lnTo>
                  <a:pt x="39913" y="42605"/>
                </a:lnTo>
                <a:lnTo>
                  <a:pt x="40089" y="39587"/>
                </a:lnTo>
                <a:lnTo>
                  <a:pt x="40442" y="38355"/>
                </a:lnTo>
                <a:lnTo>
                  <a:pt x="40794" y="37776"/>
                </a:lnTo>
                <a:lnTo>
                  <a:pt x="41045" y="37600"/>
                </a:lnTo>
                <a:lnTo>
                  <a:pt x="41246" y="37525"/>
                </a:lnTo>
                <a:lnTo>
                  <a:pt x="41875" y="37499"/>
                </a:lnTo>
                <a:lnTo>
                  <a:pt x="42982" y="37625"/>
                </a:lnTo>
                <a:lnTo>
                  <a:pt x="43485" y="37676"/>
                </a:lnTo>
                <a:lnTo>
                  <a:pt x="45094" y="37726"/>
                </a:lnTo>
                <a:lnTo>
                  <a:pt x="46729" y="37801"/>
                </a:lnTo>
                <a:lnTo>
                  <a:pt x="46855" y="37776"/>
                </a:lnTo>
                <a:lnTo>
                  <a:pt x="47006" y="37650"/>
                </a:lnTo>
                <a:lnTo>
                  <a:pt x="47081" y="37374"/>
                </a:lnTo>
                <a:lnTo>
                  <a:pt x="46981" y="37173"/>
                </a:lnTo>
                <a:lnTo>
                  <a:pt x="46352" y="36443"/>
                </a:lnTo>
                <a:lnTo>
                  <a:pt x="44994" y="35135"/>
                </a:lnTo>
                <a:lnTo>
                  <a:pt x="43510" y="34004"/>
                </a:lnTo>
                <a:lnTo>
                  <a:pt x="41875" y="33048"/>
                </a:lnTo>
                <a:lnTo>
                  <a:pt x="40995" y="32671"/>
                </a:lnTo>
                <a:lnTo>
                  <a:pt x="40366" y="22007"/>
                </a:lnTo>
                <a:lnTo>
                  <a:pt x="39737" y="11343"/>
                </a:lnTo>
                <a:lnTo>
                  <a:pt x="39662" y="9181"/>
                </a:lnTo>
                <a:lnTo>
                  <a:pt x="39586" y="5760"/>
                </a:lnTo>
                <a:lnTo>
                  <a:pt x="39285" y="3572"/>
                </a:lnTo>
                <a:lnTo>
                  <a:pt x="39008" y="2541"/>
                </a:lnTo>
                <a:lnTo>
                  <a:pt x="38882" y="2164"/>
                </a:lnTo>
                <a:lnTo>
                  <a:pt x="38580" y="1535"/>
                </a:lnTo>
                <a:lnTo>
                  <a:pt x="38203" y="1057"/>
                </a:lnTo>
                <a:lnTo>
                  <a:pt x="37750" y="680"/>
                </a:lnTo>
                <a:lnTo>
                  <a:pt x="36996" y="303"/>
                </a:lnTo>
                <a:lnTo>
                  <a:pt x="35738" y="76"/>
                </a:lnTo>
                <a:lnTo>
                  <a:pt x="35009" y="51"/>
                </a:lnTo>
                <a:lnTo>
                  <a:pt x="2962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6"/>
          <p:cNvSpPr/>
          <p:nvPr/>
        </p:nvSpPr>
        <p:spPr>
          <a:xfrm rot="238292">
            <a:off x="685210" y="2258966"/>
            <a:ext cx="1697790" cy="1923333"/>
          </a:xfrm>
          <a:custGeom>
            <a:avLst/>
            <a:gdLst/>
            <a:ahLst/>
            <a:cxnLst/>
            <a:rect l="l" t="t" r="r" b="b"/>
            <a:pathLst>
              <a:path w="33124" h="49094" extrusionOk="0">
                <a:moveTo>
                  <a:pt x="227" y="0"/>
                </a:moveTo>
                <a:lnTo>
                  <a:pt x="26" y="26"/>
                </a:lnTo>
                <a:lnTo>
                  <a:pt x="1" y="126"/>
                </a:lnTo>
                <a:lnTo>
                  <a:pt x="303" y="2490"/>
                </a:lnTo>
                <a:lnTo>
                  <a:pt x="1133" y="7193"/>
                </a:lnTo>
                <a:lnTo>
                  <a:pt x="2566" y="14235"/>
                </a:lnTo>
                <a:lnTo>
                  <a:pt x="3522" y="18913"/>
                </a:lnTo>
                <a:lnTo>
                  <a:pt x="5458" y="28697"/>
                </a:lnTo>
                <a:lnTo>
                  <a:pt x="7445" y="38505"/>
                </a:lnTo>
                <a:lnTo>
                  <a:pt x="7722" y="40064"/>
                </a:lnTo>
                <a:lnTo>
                  <a:pt x="8149" y="42705"/>
                </a:lnTo>
                <a:lnTo>
                  <a:pt x="8552" y="44466"/>
                </a:lnTo>
                <a:lnTo>
                  <a:pt x="9105" y="46100"/>
                </a:lnTo>
                <a:lnTo>
                  <a:pt x="9709" y="47157"/>
                </a:lnTo>
                <a:lnTo>
                  <a:pt x="10212" y="47760"/>
                </a:lnTo>
                <a:lnTo>
                  <a:pt x="10790" y="48263"/>
                </a:lnTo>
                <a:lnTo>
                  <a:pt x="11444" y="48666"/>
                </a:lnTo>
                <a:lnTo>
                  <a:pt x="12224" y="48942"/>
                </a:lnTo>
                <a:lnTo>
                  <a:pt x="13129" y="49093"/>
                </a:lnTo>
                <a:lnTo>
                  <a:pt x="13607" y="49093"/>
                </a:lnTo>
                <a:lnTo>
                  <a:pt x="14739" y="49068"/>
                </a:lnTo>
                <a:lnTo>
                  <a:pt x="17002" y="48867"/>
                </a:lnTo>
                <a:lnTo>
                  <a:pt x="20397" y="48465"/>
                </a:lnTo>
                <a:lnTo>
                  <a:pt x="22661" y="48238"/>
                </a:lnTo>
                <a:lnTo>
                  <a:pt x="27716" y="47911"/>
                </a:lnTo>
                <a:lnTo>
                  <a:pt x="32796" y="47710"/>
                </a:lnTo>
                <a:lnTo>
                  <a:pt x="32947" y="47685"/>
                </a:lnTo>
                <a:lnTo>
                  <a:pt x="33123" y="47459"/>
                </a:lnTo>
                <a:lnTo>
                  <a:pt x="33123" y="47207"/>
                </a:lnTo>
                <a:lnTo>
                  <a:pt x="32947" y="47006"/>
                </a:lnTo>
                <a:lnTo>
                  <a:pt x="32796" y="46981"/>
                </a:lnTo>
                <a:lnTo>
                  <a:pt x="28521" y="47157"/>
                </a:lnTo>
                <a:lnTo>
                  <a:pt x="20020" y="47760"/>
                </a:lnTo>
                <a:lnTo>
                  <a:pt x="15770" y="48188"/>
                </a:lnTo>
                <a:lnTo>
                  <a:pt x="14412" y="48339"/>
                </a:lnTo>
                <a:lnTo>
                  <a:pt x="12475" y="48288"/>
                </a:lnTo>
                <a:lnTo>
                  <a:pt x="11570" y="47962"/>
                </a:lnTo>
                <a:lnTo>
                  <a:pt x="10991" y="47584"/>
                </a:lnTo>
                <a:lnTo>
                  <a:pt x="10715" y="47333"/>
                </a:lnTo>
                <a:lnTo>
                  <a:pt x="10337" y="46905"/>
                </a:lnTo>
                <a:lnTo>
                  <a:pt x="9809" y="45924"/>
                </a:lnTo>
                <a:lnTo>
                  <a:pt x="9357" y="44315"/>
                </a:lnTo>
                <a:lnTo>
                  <a:pt x="9155" y="43208"/>
                </a:lnTo>
                <a:lnTo>
                  <a:pt x="8250" y="38933"/>
                </a:lnTo>
                <a:lnTo>
                  <a:pt x="7395" y="34632"/>
                </a:lnTo>
                <a:lnTo>
                  <a:pt x="5634" y="26081"/>
                </a:lnTo>
                <a:lnTo>
                  <a:pt x="3924" y="17505"/>
                </a:lnTo>
                <a:lnTo>
                  <a:pt x="3094" y="13129"/>
                </a:lnTo>
                <a:lnTo>
                  <a:pt x="1837" y="6565"/>
                </a:lnTo>
                <a:lnTo>
                  <a:pt x="856" y="2239"/>
                </a:lnTo>
                <a:lnTo>
                  <a:pt x="303" y="101"/>
                </a:lnTo>
                <a:lnTo>
                  <a:pt x="22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36"/>
          <p:cNvGrpSpPr/>
          <p:nvPr/>
        </p:nvGrpSpPr>
        <p:grpSpPr>
          <a:xfrm rot="10800000">
            <a:off x="2361521" y="4049692"/>
            <a:ext cx="524467" cy="326820"/>
            <a:chOff x="2828550" y="311760"/>
            <a:chExt cx="322075" cy="200700"/>
          </a:xfrm>
        </p:grpSpPr>
        <p:sp>
          <p:nvSpPr>
            <p:cNvPr id="324" name="Google Shape;324;p36"/>
            <p:cNvSpPr/>
            <p:nvPr/>
          </p:nvSpPr>
          <p:spPr>
            <a:xfrm>
              <a:off x="2988750" y="311760"/>
              <a:ext cx="161875" cy="200700"/>
            </a:xfrm>
            <a:custGeom>
              <a:avLst/>
              <a:gdLst/>
              <a:ahLst/>
              <a:cxnLst/>
              <a:rect l="l" t="t" r="r" b="b"/>
              <a:pathLst>
                <a:path w="6475" h="8028" extrusionOk="0">
                  <a:moveTo>
                    <a:pt x="3911" y="758"/>
                  </a:moveTo>
                  <a:cubicBezTo>
                    <a:pt x="3911" y="824"/>
                    <a:pt x="3944" y="856"/>
                    <a:pt x="3977" y="889"/>
                  </a:cubicBezTo>
                  <a:cubicBezTo>
                    <a:pt x="3747" y="1021"/>
                    <a:pt x="3550" y="1185"/>
                    <a:pt x="3385" y="1316"/>
                  </a:cubicBezTo>
                  <a:lnTo>
                    <a:pt x="3911" y="758"/>
                  </a:lnTo>
                  <a:close/>
                  <a:moveTo>
                    <a:pt x="2474" y="2346"/>
                  </a:moveTo>
                  <a:lnTo>
                    <a:pt x="2474" y="2346"/>
                  </a:lnTo>
                  <a:cubicBezTo>
                    <a:pt x="2370" y="2493"/>
                    <a:pt x="2286" y="2660"/>
                    <a:pt x="2202" y="2828"/>
                  </a:cubicBezTo>
                  <a:cubicBezTo>
                    <a:pt x="2235" y="2762"/>
                    <a:pt x="2235" y="2697"/>
                    <a:pt x="2268" y="2631"/>
                  </a:cubicBezTo>
                  <a:cubicBezTo>
                    <a:pt x="2334" y="2532"/>
                    <a:pt x="2367" y="2467"/>
                    <a:pt x="2432" y="2401"/>
                  </a:cubicBezTo>
                  <a:lnTo>
                    <a:pt x="2474" y="2346"/>
                  </a:lnTo>
                  <a:close/>
                  <a:moveTo>
                    <a:pt x="2137" y="3649"/>
                  </a:moveTo>
                  <a:cubicBezTo>
                    <a:pt x="2160" y="3673"/>
                    <a:pt x="2199" y="3696"/>
                    <a:pt x="2244" y="3696"/>
                  </a:cubicBezTo>
                  <a:cubicBezTo>
                    <a:pt x="2262" y="3696"/>
                    <a:pt x="2282" y="3692"/>
                    <a:pt x="2301" y="3682"/>
                  </a:cubicBezTo>
                  <a:lnTo>
                    <a:pt x="2399" y="3649"/>
                  </a:lnTo>
                  <a:lnTo>
                    <a:pt x="2399" y="3649"/>
                  </a:lnTo>
                  <a:cubicBezTo>
                    <a:pt x="2334" y="3682"/>
                    <a:pt x="2235" y="3748"/>
                    <a:pt x="2137" y="3814"/>
                  </a:cubicBezTo>
                  <a:lnTo>
                    <a:pt x="2137" y="3649"/>
                  </a:lnTo>
                  <a:close/>
                  <a:moveTo>
                    <a:pt x="1808" y="2697"/>
                  </a:moveTo>
                  <a:lnTo>
                    <a:pt x="1808" y="2697"/>
                  </a:lnTo>
                  <a:cubicBezTo>
                    <a:pt x="1611" y="3025"/>
                    <a:pt x="1414" y="3354"/>
                    <a:pt x="1249" y="3715"/>
                  </a:cubicBezTo>
                  <a:lnTo>
                    <a:pt x="1118" y="3978"/>
                  </a:lnTo>
                  <a:cubicBezTo>
                    <a:pt x="1216" y="3485"/>
                    <a:pt x="1446" y="3025"/>
                    <a:pt x="1808" y="2697"/>
                  </a:cubicBezTo>
                  <a:close/>
                  <a:moveTo>
                    <a:pt x="1709" y="4077"/>
                  </a:moveTo>
                  <a:lnTo>
                    <a:pt x="1709" y="4175"/>
                  </a:lnTo>
                  <a:lnTo>
                    <a:pt x="1644" y="4274"/>
                  </a:lnTo>
                  <a:lnTo>
                    <a:pt x="1709" y="4077"/>
                  </a:lnTo>
                  <a:close/>
                  <a:moveTo>
                    <a:pt x="4140" y="3935"/>
                  </a:moveTo>
                  <a:cubicBezTo>
                    <a:pt x="4515" y="3935"/>
                    <a:pt x="4845" y="4186"/>
                    <a:pt x="4963" y="4570"/>
                  </a:cubicBezTo>
                  <a:lnTo>
                    <a:pt x="4963" y="4635"/>
                  </a:lnTo>
                  <a:cubicBezTo>
                    <a:pt x="4667" y="4340"/>
                    <a:pt x="4338" y="4110"/>
                    <a:pt x="3977" y="3945"/>
                  </a:cubicBezTo>
                  <a:lnTo>
                    <a:pt x="4010" y="3945"/>
                  </a:lnTo>
                  <a:cubicBezTo>
                    <a:pt x="4053" y="3938"/>
                    <a:pt x="4097" y="3935"/>
                    <a:pt x="4140" y="3935"/>
                  </a:cubicBezTo>
                  <a:close/>
                  <a:moveTo>
                    <a:pt x="822" y="4372"/>
                  </a:moveTo>
                  <a:cubicBezTo>
                    <a:pt x="855" y="4405"/>
                    <a:pt x="888" y="4405"/>
                    <a:pt x="921" y="4405"/>
                  </a:cubicBezTo>
                  <a:cubicBezTo>
                    <a:pt x="855" y="4504"/>
                    <a:pt x="822" y="4635"/>
                    <a:pt x="789" y="4734"/>
                  </a:cubicBezTo>
                  <a:cubicBezTo>
                    <a:pt x="789" y="4602"/>
                    <a:pt x="822" y="4504"/>
                    <a:pt x="822" y="4372"/>
                  </a:cubicBezTo>
                  <a:close/>
                  <a:moveTo>
                    <a:pt x="3303" y="4852"/>
                  </a:moveTo>
                  <a:cubicBezTo>
                    <a:pt x="3341" y="4852"/>
                    <a:pt x="3380" y="4856"/>
                    <a:pt x="3418" y="4865"/>
                  </a:cubicBezTo>
                  <a:cubicBezTo>
                    <a:pt x="3484" y="4865"/>
                    <a:pt x="3582" y="4898"/>
                    <a:pt x="3648" y="4931"/>
                  </a:cubicBezTo>
                  <a:cubicBezTo>
                    <a:pt x="3582" y="4997"/>
                    <a:pt x="3517" y="5095"/>
                    <a:pt x="3451" y="5161"/>
                  </a:cubicBezTo>
                  <a:cubicBezTo>
                    <a:pt x="3352" y="5030"/>
                    <a:pt x="3188" y="4931"/>
                    <a:pt x="3024" y="4898"/>
                  </a:cubicBezTo>
                  <a:cubicBezTo>
                    <a:pt x="3117" y="4875"/>
                    <a:pt x="3210" y="4852"/>
                    <a:pt x="3303" y="4852"/>
                  </a:cubicBezTo>
                  <a:close/>
                  <a:moveTo>
                    <a:pt x="3812" y="5062"/>
                  </a:moveTo>
                  <a:cubicBezTo>
                    <a:pt x="3911" y="5227"/>
                    <a:pt x="3944" y="5424"/>
                    <a:pt x="3845" y="5588"/>
                  </a:cubicBezTo>
                  <a:cubicBezTo>
                    <a:pt x="3747" y="5753"/>
                    <a:pt x="3582" y="5851"/>
                    <a:pt x="3418" y="5917"/>
                  </a:cubicBezTo>
                  <a:cubicBezTo>
                    <a:pt x="3550" y="5753"/>
                    <a:pt x="3582" y="5555"/>
                    <a:pt x="3517" y="5358"/>
                  </a:cubicBezTo>
                  <a:cubicBezTo>
                    <a:pt x="3648" y="5293"/>
                    <a:pt x="3714" y="5194"/>
                    <a:pt x="3812" y="5095"/>
                  </a:cubicBezTo>
                  <a:lnTo>
                    <a:pt x="3812" y="5062"/>
                  </a:lnTo>
                  <a:close/>
                  <a:moveTo>
                    <a:pt x="4897" y="5457"/>
                  </a:moveTo>
                  <a:cubicBezTo>
                    <a:pt x="4930" y="5523"/>
                    <a:pt x="4930" y="5555"/>
                    <a:pt x="4963" y="5621"/>
                  </a:cubicBezTo>
                  <a:lnTo>
                    <a:pt x="4930" y="5621"/>
                  </a:lnTo>
                  <a:cubicBezTo>
                    <a:pt x="4897" y="5720"/>
                    <a:pt x="4864" y="5851"/>
                    <a:pt x="4798" y="5950"/>
                  </a:cubicBezTo>
                  <a:cubicBezTo>
                    <a:pt x="4798" y="5884"/>
                    <a:pt x="4831" y="5785"/>
                    <a:pt x="4831" y="5720"/>
                  </a:cubicBezTo>
                  <a:cubicBezTo>
                    <a:pt x="4864" y="5621"/>
                    <a:pt x="4897" y="5555"/>
                    <a:pt x="4897" y="5457"/>
                  </a:cubicBezTo>
                  <a:close/>
                  <a:moveTo>
                    <a:pt x="4305" y="3485"/>
                  </a:moveTo>
                  <a:lnTo>
                    <a:pt x="4305" y="3485"/>
                  </a:lnTo>
                  <a:cubicBezTo>
                    <a:pt x="5160" y="3781"/>
                    <a:pt x="5751" y="4570"/>
                    <a:pt x="5751" y="5490"/>
                  </a:cubicBezTo>
                  <a:cubicBezTo>
                    <a:pt x="5718" y="5720"/>
                    <a:pt x="5653" y="5950"/>
                    <a:pt x="5587" y="6180"/>
                  </a:cubicBezTo>
                  <a:cubicBezTo>
                    <a:pt x="5620" y="6015"/>
                    <a:pt x="5653" y="5884"/>
                    <a:pt x="5653" y="5753"/>
                  </a:cubicBezTo>
                  <a:cubicBezTo>
                    <a:pt x="5718" y="5128"/>
                    <a:pt x="5521" y="4537"/>
                    <a:pt x="5094" y="4077"/>
                  </a:cubicBezTo>
                  <a:cubicBezTo>
                    <a:pt x="5061" y="3978"/>
                    <a:pt x="4995" y="3912"/>
                    <a:pt x="4897" y="3847"/>
                  </a:cubicBezTo>
                  <a:cubicBezTo>
                    <a:pt x="4831" y="3781"/>
                    <a:pt x="4765" y="3715"/>
                    <a:pt x="4667" y="3682"/>
                  </a:cubicBezTo>
                  <a:cubicBezTo>
                    <a:pt x="4535" y="3617"/>
                    <a:pt x="4437" y="3551"/>
                    <a:pt x="4305" y="3485"/>
                  </a:cubicBezTo>
                  <a:close/>
                  <a:moveTo>
                    <a:pt x="4404" y="5654"/>
                  </a:moveTo>
                  <a:cubicBezTo>
                    <a:pt x="4404" y="5676"/>
                    <a:pt x="4404" y="5698"/>
                    <a:pt x="4404" y="5720"/>
                  </a:cubicBezTo>
                  <a:cubicBezTo>
                    <a:pt x="4338" y="5818"/>
                    <a:pt x="4272" y="5917"/>
                    <a:pt x="4207" y="6015"/>
                  </a:cubicBezTo>
                  <a:lnTo>
                    <a:pt x="4174" y="5983"/>
                  </a:lnTo>
                  <a:cubicBezTo>
                    <a:pt x="3977" y="6180"/>
                    <a:pt x="3714" y="6311"/>
                    <a:pt x="3418" y="6377"/>
                  </a:cubicBezTo>
                  <a:cubicBezTo>
                    <a:pt x="3845" y="6278"/>
                    <a:pt x="4174" y="6015"/>
                    <a:pt x="4404" y="5654"/>
                  </a:cubicBezTo>
                  <a:close/>
                  <a:moveTo>
                    <a:pt x="789" y="6245"/>
                  </a:moveTo>
                  <a:cubicBezTo>
                    <a:pt x="789" y="6278"/>
                    <a:pt x="822" y="6278"/>
                    <a:pt x="855" y="6278"/>
                  </a:cubicBezTo>
                  <a:cubicBezTo>
                    <a:pt x="954" y="6541"/>
                    <a:pt x="1118" y="6771"/>
                    <a:pt x="1348" y="6936"/>
                  </a:cubicBezTo>
                  <a:lnTo>
                    <a:pt x="1381" y="6968"/>
                  </a:lnTo>
                  <a:cubicBezTo>
                    <a:pt x="1414" y="7034"/>
                    <a:pt x="1446" y="7100"/>
                    <a:pt x="1512" y="7166"/>
                  </a:cubicBezTo>
                  <a:cubicBezTo>
                    <a:pt x="1184" y="6936"/>
                    <a:pt x="921" y="6640"/>
                    <a:pt x="756" y="6278"/>
                  </a:cubicBezTo>
                  <a:lnTo>
                    <a:pt x="789" y="6245"/>
                  </a:lnTo>
                  <a:close/>
                  <a:moveTo>
                    <a:pt x="2169" y="7264"/>
                  </a:moveTo>
                  <a:cubicBezTo>
                    <a:pt x="2465" y="7330"/>
                    <a:pt x="2728" y="7363"/>
                    <a:pt x="3024" y="7363"/>
                  </a:cubicBezTo>
                  <a:cubicBezTo>
                    <a:pt x="3057" y="7428"/>
                    <a:pt x="3089" y="7494"/>
                    <a:pt x="3188" y="7494"/>
                  </a:cubicBezTo>
                  <a:cubicBezTo>
                    <a:pt x="2827" y="7494"/>
                    <a:pt x="2498" y="7428"/>
                    <a:pt x="2169" y="7264"/>
                  </a:cubicBezTo>
                  <a:close/>
                  <a:moveTo>
                    <a:pt x="3803" y="1"/>
                  </a:moveTo>
                  <a:cubicBezTo>
                    <a:pt x="3769" y="1"/>
                    <a:pt x="3737" y="12"/>
                    <a:pt x="3714" y="35"/>
                  </a:cubicBezTo>
                  <a:cubicBezTo>
                    <a:pt x="2367" y="922"/>
                    <a:pt x="1249" y="2171"/>
                    <a:pt x="526" y="3617"/>
                  </a:cubicBezTo>
                  <a:cubicBezTo>
                    <a:pt x="1" y="4865"/>
                    <a:pt x="1" y="6541"/>
                    <a:pt x="1184" y="7461"/>
                  </a:cubicBezTo>
                  <a:cubicBezTo>
                    <a:pt x="1739" y="7837"/>
                    <a:pt x="2381" y="8028"/>
                    <a:pt x="3027" y="8028"/>
                  </a:cubicBezTo>
                  <a:cubicBezTo>
                    <a:pt x="3566" y="8028"/>
                    <a:pt x="4107" y="7895"/>
                    <a:pt x="4601" y="7626"/>
                  </a:cubicBezTo>
                  <a:cubicBezTo>
                    <a:pt x="5751" y="7034"/>
                    <a:pt x="6474" y="5753"/>
                    <a:pt x="5948" y="4537"/>
                  </a:cubicBezTo>
                  <a:cubicBezTo>
                    <a:pt x="5518" y="3586"/>
                    <a:pt x="4604" y="3040"/>
                    <a:pt x="3658" y="3040"/>
                  </a:cubicBezTo>
                  <a:cubicBezTo>
                    <a:pt x="3231" y="3040"/>
                    <a:pt x="2798" y="3152"/>
                    <a:pt x="2399" y="3387"/>
                  </a:cubicBezTo>
                  <a:cubicBezTo>
                    <a:pt x="2761" y="2434"/>
                    <a:pt x="3451" y="1645"/>
                    <a:pt x="4338" y="1152"/>
                  </a:cubicBezTo>
                  <a:cubicBezTo>
                    <a:pt x="4437" y="1086"/>
                    <a:pt x="4470" y="988"/>
                    <a:pt x="4404" y="889"/>
                  </a:cubicBezTo>
                  <a:lnTo>
                    <a:pt x="3977" y="101"/>
                  </a:lnTo>
                  <a:cubicBezTo>
                    <a:pt x="3934" y="37"/>
                    <a:pt x="3864" y="1"/>
                    <a:pt x="38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6"/>
            <p:cNvSpPr/>
            <p:nvPr/>
          </p:nvSpPr>
          <p:spPr>
            <a:xfrm>
              <a:off x="2828550" y="311760"/>
              <a:ext cx="162700" cy="200700"/>
            </a:xfrm>
            <a:custGeom>
              <a:avLst/>
              <a:gdLst/>
              <a:ahLst/>
              <a:cxnLst/>
              <a:rect l="l" t="t" r="r" b="b"/>
              <a:pathLst>
                <a:path w="6508" h="8028" extrusionOk="0">
                  <a:moveTo>
                    <a:pt x="3944" y="758"/>
                  </a:moveTo>
                  <a:lnTo>
                    <a:pt x="4043" y="889"/>
                  </a:lnTo>
                  <a:cubicBezTo>
                    <a:pt x="3813" y="1021"/>
                    <a:pt x="3615" y="1152"/>
                    <a:pt x="3418" y="1316"/>
                  </a:cubicBezTo>
                  <a:lnTo>
                    <a:pt x="3944" y="758"/>
                  </a:lnTo>
                  <a:close/>
                  <a:moveTo>
                    <a:pt x="2597" y="2236"/>
                  </a:moveTo>
                  <a:cubicBezTo>
                    <a:pt x="2465" y="2434"/>
                    <a:pt x="2367" y="2631"/>
                    <a:pt x="2268" y="2828"/>
                  </a:cubicBezTo>
                  <a:lnTo>
                    <a:pt x="2268" y="2795"/>
                  </a:lnTo>
                  <a:cubicBezTo>
                    <a:pt x="2301" y="2729"/>
                    <a:pt x="2301" y="2664"/>
                    <a:pt x="2334" y="2598"/>
                  </a:cubicBezTo>
                  <a:cubicBezTo>
                    <a:pt x="2400" y="2532"/>
                    <a:pt x="2433" y="2467"/>
                    <a:pt x="2498" y="2368"/>
                  </a:cubicBezTo>
                  <a:lnTo>
                    <a:pt x="2597" y="2236"/>
                  </a:lnTo>
                  <a:close/>
                  <a:moveTo>
                    <a:pt x="2202" y="3617"/>
                  </a:moveTo>
                  <a:cubicBezTo>
                    <a:pt x="2227" y="3665"/>
                    <a:pt x="2268" y="3695"/>
                    <a:pt x="2315" y="3695"/>
                  </a:cubicBezTo>
                  <a:cubicBezTo>
                    <a:pt x="2332" y="3695"/>
                    <a:pt x="2349" y="3691"/>
                    <a:pt x="2367" y="3682"/>
                  </a:cubicBezTo>
                  <a:lnTo>
                    <a:pt x="2465" y="3617"/>
                  </a:lnTo>
                  <a:lnTo>
                    <a:pt x="2465" y="3617"/>
                  </a:lnTo>
                  <a:cubicBezTo>
                    <a:pt x="2367" y="3682"/>
                    <a:pt x="2301" y="3748"/>
                    <a:pt x="2202" y="3814"/>
                  </a:cubicBezTo>
                  <a:lnTo>
                    <a:pt x="2202" y="3617"/>
                  </a:lnTo>
                  <a:close/>
                  <a:moveTo>
                    <a:pt x="1841" y="2697"/>
                  </a:moveTo>
                  <a:lnTo>
                    <a:pt x="1841" y="2697"/>
                  </a:lnTo>
                  <a:cubicBezTo>
                    <a:pt x="1644" y="3025"/>
                    <a:pt x="1480" y="3354"/>
                    <a:pt x="1282" y="3715"/>
                  </a:cubicBezTo>
                  <a:lnTo>
                    <a:pt x="1184" y="3978"/>
                  </a:lnTo>
                  <a:cubicBezTo>
                    <a:pt x="1250" y="3485"/>
                    <a:pt x="1480" y="3025"/>
                    <a:pt x="1841" y="2697"/>
                  </a:cubicBezTo>
                  <a:close/>
                  <a:moveTo>
                    <a:pt x="1742" y="4077"/>
                  </a:moveTo>
                  <a:lnTo>
                    <a:pt x="1775" y="4175"/>
                  </a:lnTo>
                  <a:lnTo>
                    <a:pt x="1677" y="4274"/>
                  </a:lnTo>
                  <a:cubicBezTo>
                    <a:pt x="1677" y="4208"/>
                    <a:pt x="1710" y="4142"/>
                    <a:pt x="1742" y="4077"/>
                  </a:cubicBezTo>
                  <a:close/>
                  <a:moveTo>
                    <a:pt x="4173" y="3935"/>
                  </a:moveTo>
                  <a:cubicBezTo>
                    <a:pt x="4548" y="3935"/>
                    <a:pt x="4878" y="4186"/>
                    <a:pt x="4996" y="4570"/>
                  </a:cubicBezTo>
                  <a:lnTo>
                    <a:pt x="4996" y="4635"/>
                  </a:lnTo>
                  <a:cubicBezTo>
                    <a:pt x="4733" y="4340"/>
                    <a:pt x="4404" y="4110"/>
                    <a:pt x="4043" y="3945"/>
                  </a:cubicBezTo>
                  <a:cubicBezTo>
                    <a:pt x="4087" y="3938"/>
                    <a:pt x="4130" y="3935"/>
                    <a:pt x="4173" y="3935"/>
                  </a:cubicBezTo>
                  <a:close/>
                  <a:moveTo>
                    <a:pt x="888" y="4372"/>
                  </a:moveTo>
                  <a:cubicBezTo>
                    <a:pt x="888" y="4405"/>
                    <a:pt x="921" y="4405"/>
                    <a:pt x="954" y="4405"/>
                  </a:cubicBezTo>
                  <a:cubicBezTo>
                    <a:pt x="921" y="4504"/>
                    <a:pt x="855" y="4635"/>
                    <a:pt x="822" y="4734"/>
                  </a:cubicBezTo>
                  <a:cubicBezTo>
                    <a:pt x="822" y="4602"/>
                    <a:pt x="855" y="4504"/>
                    <a:pt x="888" y="4372"/>
                  </a:cubicBezTo>
                  <a:close/>
                  <a:moveTo>
                    <a:pt x="3337" y="4852"/>
                  </a:moveTo>
                  <a:cubicBezTo>
                    <a:pt x="3374" y="4852"/>
                    <a:pt x="3413" y="4856"/>
                    <a:pt x="3451" y="4865"/>
                  </a:cubicBezTo>
                  <a:cubicBezTo>
                    <a:pt x="3550" y="4865"/>
                    <a:pt x="3615" y="4898"/>
                    <a:pt x="3681" y="4931"/>
                  </a:cubicBezTo>
                  <a:cubicBezTo>
                    <a:pt x="3615" y="4997"/>
                    <a:pt x="3550" y="5095"/>
                    <a:pt x="3484" y="5161"/>
                  </a:cubicBezTo>
                  <a:cubicBezTo>
                    <a:pt x="3385" y="5030"/>
                    <a:pt x="3254" y="4931"/>
                    <a:pt x="3090" y="4898"/>
                  </a:cubicBezTo>
                  <a:cubicBezTo>
                    <a:pt x="3159" y="4875"/>
                    <a:pt x="3246" y="4852"/>
                    <a:pt x="3337" y="4852"/>
                  </a:cubicBezTo>
                  <a:close/>
                  <a:moveTo>
                    <a:pt x="3846" y="5062"/>
                  </a:moveTo>
                  <a:cubicBezTo>
                    <a:pt x="3977" y="5227"/>
                    <a:pt x="3977" y="5424"/>
                    <a:pt x="3878" y="5588"/>
                  </a:cubicBezTo>
                  <a:cubicBezTo>
                    <a:pt x="3780" y="5753"/>
                    <a:pt x="3648" y="5851"/>
                    <a:pt x="3484" y="5917"/>
                  </a:cubicBezTo>
                  <a:cubicBezTo>
                    <a:pt x="3615" y="5753"/>
                    <a:pt x="3648" y="5555"/>
                    <a:pt x="3583" y="5358"/>
                  </a:cubicBezTo>
                  <a:cubicBezTo>
                    <a:pt x="3681" y="5293"/>
                    <a:pt x="3780" y="5194"/>
                    <a:pt x="3846" y="5095"/>
                  </a:cubicBezTo>
                  <a:lnTo>
                    <a:pt x="3846" y="5062"/>
                  </a:lnTo>
                  <a:close/>
                  <a:moveTo>
                    <a:pt x="4963" y="5457"/>
                  </a:moveTo>
                  <a:cubicBezTo>
                    <a:pt x="4963" y="5523"/>
                    <a:pt x="4996" y="5555"/>
                    <a:pt x="4996" y="5621"/>
                  </a:cubicBezTo>
                  <a:cubicBezTo>
                    <a:pt x="4963" y="5753"/>
                    <a:pt x="4897" y="5851"/>
                    <a:pt x="4831" y="5950"/>
                  </a:cubicBezTo>
                  <a:cubicBezTo>
                    <a:pt x="4864" y="5884"/>
                    <a:pt x="4864" y="5785"/>
                    <a:pt x="4864" y="5720"/>
                  </a:cubicBezTo>
                  <a:cubicBezTo>
                    <a:pt x="4897" y="5621"/>
                    <a:pt x="4930" y="5555"/>
                    <a:pt x="4963" y="5457"/>
                  </a:cubicBezTo>
                  <a:close/>
                  <a:moveTo>
                    <a:pt x="4338" y="3485"/>
                  </a:moveTo>
                  <a:cubicBezTo>
                    <a:pt x="4470" y="3518"/>
                    <a:pt x="4601" y="3584"/>
                    <a:pt x="4700" y="3617"/>
                  </a:cubicBezTo>
                  <a:cubicBezTo>
                    <a:pt x="5390" y="3978"/>
                    <a:pt x="5817" y="4701"/>
                    <a:pt x="5784" y="5490"/>
                  </a:cubicBezTo>
                  <a:lnTo>
                    <a:pt x="5784" y="5457"/>
                  </a:lnTo>
                  <a:cubicBezTo>
                    <a:pt x="5784" y="5720"/>
                    <a:pt x="5719" y="5950"/>
                    <a:pt x="5620" y="6180"/>
                  </a:cubicBezTo>
                  <a:cubicBezTo>
                    <a:pt x="5653" y="6015"/>
                    <a:pt x="5686" y="5884"/>
                    <a:pt x="5686" y="5753"/>
                  </a:cubicBezTo>
                  <a:cubicBezTo>
                    <a:pt x="5784" y="5128"/>
                    <a:pt x="5587" y="4537"/>
                    <a:pt x="5160" y="4077"/>
                  </a:cubicBezTo>
                  <a:cubicBezTo>
                    <a:pt x="5094" y="3978"/>
                    <a:pt x="5028" y="3912"/>
                    <a:pt x="4963" y="3847"/>
                  </a:cubicBezTo>
                  <a:cubicBezTo>
                    <a:pt x="4897" y="3781"/>
                    <a:pt x="4798" y="3715"/>
                    <a:pt x="4700" y="3682"/>
                  </a:cubicBezTo>
                  <a:cubicBezTo>
                    <a:pt x="4601" y="3617"/>
                    <a:pt x="4470" y="3551"/>
                    <a:pt x="4338" y="3485"/>
                  </a:cubicBezTo>
                  <a:close/>
                  <a:moveTo>
                    <a:pt x="4437" y="5654"/>
                  </a:moveTo>
                  <a:cubicBezTo>
                    <a:pt x="4437" y="5676"/>
                    <a:pt x="4437" y="5698"/>
                    <a:pt x="4437" y="5720"/>
                  </a:cubicBezTo>
                  <a:cubicBezTo>
                    <a:pt x="4404" y="5818"/>
                    <a:pt x="4306" y="5917"/>
                    <a:pt x="4240" y="6015"/>
                  </a:cubicBezTo>
                  <a:lnTo>
                    <a:pt x="4240" y="5983"/>
                  </a:lnTo>
                  <a:cubicBezTo>
                    <a:pt x="4010" y="6180"/>
                    <a:pt x="3747" y="6311"/>
                    <a:pt x="3484" y="6377"/>
                  </a:cubicBezTo>
                  <a:cubicBezTo>
                    <a:pt x="3878" y="6278"/>
                    <a:pt x="4240" y="6015"/>
                    <a:pt x="4437" y="5654"/>
                  </a:cubicBezTo>
                  <a:close/>
                  <a:moveTo>
                    <a:pt x="822" y="6245"/>
                  </a:moveTo>
                  <a:cubicBezTo>
                    <a:pt x="855" y="6278"/>
                    <a:pt x="888" y="6278"/>
                    <a:pt x="921" y="6278"/>
                  </a:cubicBezTo>
                  <a:cubicBezTo>
                    <a:pt x="987" y="6541"/>
                    <a:pt x="1151" y="6771"/>
                    <a:pt x="1381" y="6936"/>
                  </a:cubicBezTo>
                  <a:lnTo>
                    <a:pt x="1447" y="6968"/>
                  </a:lnTo>
                  <a:cubicBezTo>
                    <a:pt x="1447" y="7034"/>
                    <a:pt x="1480" y="7100"/>
                    <a:pt x="1545" y="7166"/>
                  </a:cubicBezTo>
                  <a:cubicBezTo>
                    <a:pt x="1217" y="6936"/>
                    <a:pt x="954" y="6640"/>
                    <a:pt x="790" y="6278"/>
                  </a:cubicBezTo>
                  <a:lnTo>
                    <a:pt x="822" y="6245"/>
                  </a:lnTo>
                  <a:close/>
                  <a:moveTo>
                    <a:pt x="2202" y="7264"/>
                  </a:moveTo>
                  <a:lnTo>
                    <a:pt x="2202" y="7264"/>
                  </a:lnTo>
                  <a:cubicBezTo>
                    <a:pt x="2498" y="7330"/>
                    <a:pt x="2794" y="7363"/>
                    <a:pt x="3057" y="7363"/>
                  </a:cubicBezTo>
                  <a:lnTo>
                    <a:pt x="3090" y="7363"/>
                  </a:lnTo>
                  <a:cubicBezTo>
                    <a:pt x="3090" y="7428"/>
                    <a:pt x="3155" y="7494"/>
                    <a:pt x="3221" y="7494"/>
                  </a:cubicBezTo>
                  <a:cubicBezTo>
                    <a:pt x="2893" y="7494"/>
                    <a:pt x="2531" y="7428"/>
                    <a:pt x="2202" y="7264"/>
                  </a:cubicBezTo>
                  <a:close/>
                  <a:moveTo>
                    <a:pt x="3850" y="1"/>
                  </a:moveTo>
                  <a:cubicBezTo>
                    <a:pt x="3817" y="1"/>
                    <a:pt x="3782" y="12"/>
                    <a:pt x="3747" y="35"/>
                  </a:cubicBezTo>
                  <a:cubicBezTo>
                    <a:pt x="2400" y="922"/>
                    <a:pt x="1315" y="2171"/>
                    <a:pt x="592" y="3617"/>
                  </a:cubicBezTo>
                  <a:cubicBezTo>
                    <a:pt x="1" y="4865"/>
                    <a:pt x="1" y="6541"/>
                    <a:pt x="1217" y="7461"/>
                  </a:cubicBezTo>
                  <a:cubicBezTo>
                    <a:pt x="1772" y="7837"/>
                    <a:pt x="2414" y="8028"/>
                    <a:pt x="3065" y="8028"/>
                  </a:cubicBezTo>
                  <a:cubicBezTo>
                    <a:pt x="3609" y="8028"/>
                    <a:pt x="4158" y="7895"/>
                    <a:pt x="4667" y="7626"/>
                  </a:cubicBezTo>
                  <a:cubicBezTo>
                    <a:pt x="5784" y="7034"/>
                    <a:pt x="6507" y="5753"/>
                    <a:pt x="5981" y="4537"/>
                  </a:cubicBezTo>
                  <a:cubicBezTo>
                    <a:pt x="5551" y="3586"/>
                    <a:pt x="4637" y="3040"/>
                    <a:pt x="3692" y="3040"/>
                  </a:cubicBezTo>
                  <a:cubicBezTo>
                    <a:pt x="3265" y="3040"/>
                    <a:pt x="2831" y="3152"/>
                    <a:pt x="2433" y="3387"/>
                  </a:cubicBezTo>
                  <a:cubicBezTo>
                    <a:pt x="2794" y="2434"/>
                    <a:pt x="3484" y="1645"/>
                    <a:pt x="4404" y="1152"/>
                  </a:cubicBezTo>
                  <a:cubicBezTo>
                    <a:pt x="4470" y="1086"/>
                    <a:pt x="4503" y="988"/>
                    <a:pt x="4470" y="889"/>
                  </a:cubicBezTo>
                  <a:lnTo>
                    <a:pt x="4010" y="101"/>
                  </a:lnTo>
                  <a:cubicBezTo>
                    <a:pt x="3967" y="37"/>
                    <a:pt x="3911" y="1"/>
                    <a:pt x="38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" name="Google Shape;326;p36"/>
          <p:cNvSpPr/>
          <p:nvPr/>
        </p:nvSpPr>
        <p:spPr>
          <a:xfrm>
            <a:off x="6353881" y="2110053"/>
            <a:ext cx="1616090" cy="2407298"/>
          </a:xfrm>
          <a:custGeom>
            <a:avLst/>
            <a:gdLst/>
            <a:ahLst/>
            <a:cxnLst/>
            <a:rect l="l" t="t" r="r" b="b"/>
            <a:pathLst>
              <a:path w="31388" h="46755" extrusionOk="0">
                <a:moveTo>
                  <a:pt x="202" y="1"/>
                </a:moveTo>
                <a:lnTo>
                  <a:pt x="26" y="26"/>
                </a:lnTo>
                <a:lnTo>
                  <a:pt x="1" y="126"/>
                </a:lnTo>
                <a:lnTo>
                  <a:pt x="227" y="4025"/>
                </a:lnTo>
                <a:lnTo>
                  <a:pt x="956" y="11871"/>
                </a:lnTo>
                <a:lnTo>
                  <a:pt x="1359" y="15770"/>
                </a:lnTo>
                <a:lnTo>
                  <a:pt x="1711" y="19291"/>
                </a:lnTo>
                <a:lnTo>
                  <a:pt x="2465" y="24597"/>
                </a:lnTo>
                <a:lnTo>
                  <a:pt x="3094" y="28093"/>
                </a:lnTo>
                <a:lnTo>
                  <a:pt x="3497" y="29829"/>
                </a:lnTo>
                <a:lnTo>
                  <a:pt x="3773" y="31111"/>
                </a:lnTo>
                <a:lnTo>
                  <a:pt x="4452" y="33903"/>
                </a:lnTo>
                <a:lnTo>
                  <a:pt x="5207" y="35915"/>
                </a:lnTo>
                <a:lnTo>
                  <a:pt x="5861" y="37147"/>
                </a:lnTo>
                <a:lnTo>
                  <a:pt x="6716" y="38203"/>
                </a:lnTo>
                <a:lnTo>
                  <a:pt x="7747" y="39059"/>
                </a:lnTo>
                <a:lnTo>
                  <a:pt x="8376" y="39386"/>
                </a:lnTo>
                <a:lnTo>
                  <a:pt x="8904" y="39612"/>
                </a:lnTo>
                <a:lnTo>
                  <a:pt x="10036" y="39964"/>
                </a:lnTo>
                <a:lnTo>
                  <a:pt x="11796" y="40316"/>
                </a:lnTo>
                <a:lnTo>
                  <a:pt x="14261" y="40517"/>
                </a:lnTo>
                <a:lnTo>
                  <a:pt x="16751" y="40517"/>
                </a:lnTo>
                <a:lnTo>
                  <a:pt x="17983" y="40467"/>
                </a:lnTo>
                <a:lnTo>
                  <a:pt x="19442" y="40442"/>
                </a:lnTo>
                <a:lnTo>
                  <a:pt x="20800" y="40417"/>
                </a:lnTo>
                <a:lnTo>
                  <a:pt x="21001" y="41926"/>
                </a:lnTo>
                <a:lnTo>
                  <a:pt x="21227" y="44893"/>
                </a:lnTo>
                <a:lnTo>
                  <a:pt x="21227" y="46402"/>
                </a:lnTo>
                <a:lnTo>
                  <a:pt x="21252" y="46578"/>
                </a:lnTo>
                <a:lnTo>
                  <a:pt x="21554" y="46754"/>
                </a:lnTo>
                <a:lnTo>
                  <a:pt x="21730" y="46679"/>
                </a:lnTo>
                <a:lnTo>
                  <a:pt x="22359" y="46226"/>
                </a:lnTo>
                <a:lnTo>
                  <a:pt x="23365" y="45195"/>
                </a:lnTo>
                <a:lnTo>
                  <a:pt x="24572" y="43510"/>
                </a:lnTo>
                <a:lnTo>
                  <a:pt x="25302" y="42202"/>
                </a:lnTo>
                <a:lnTo>
                  <a:pt x="25478" y="41875"/>
                </a:lnTo>
                <a:lnTo>
                  <a:pt x="25855" y="41523"/>
                </a:lnTo>
                <a:lnTo>
                  <a:pt x="26433" y="41372"/>
                </a:lnTo>
                <a:lnTo>
                  <a:pt x="26961" y="41398"/>
                </a:lnTo>
                <a:lnTo>
                  <a:pt x="27389" y="41423"/>
                </a:lnTo>
                <a:lnTo>
                  <a:pt x="27917" y="41423"/>
                </a:lnTo>
                <a:lnTo>
                  <a:pt x="28747" y="41322"/>
                </a:lnTo>
                <a:lnTo>
                  <a:pt x="30357" y="40920"/>
                </a:lnTo>
                <a:lnTo>
                  <a:pt x="31162" y="40643"/>
                </a:lnTo>
                <a:lnTo>
                  <a:pt x="31287" y="40568"/>
                </a:lnTo>
                <a:lnTo>
                  <a:pt x="31388" y="40316"/>
                </a:lnTo>
                <a:lnTo>
                  <a:pt x="31312" y="40065"/>
                </a:lnTo>
                <a:lnTo>
                  <a:pt x="31111" y="39939"/>
                </a:lnTo>
                <a:lnTo>
                  <a:pt x="30960" y="39964"/>
                </a:lnTo>
                <a:lnTo>
                  <a:pt x="30281" y="40215"/>
                </a:lnTo>
                <a:lnTo>
                  <a:pt x="28923" y="40568"/>
                </a:lnTo>
                <a:lnTo>
                  <a:pt x="27540" y="40718"/>
                </a:lnTo>
                <a:lnTo>
                  <a:pt x="26132" y="40668"/>
                </a:lnTo>
                <a:lnTo>
                  <a:pt x="25402" y="40568"/>
                </a:lnTo>
                <a:lnTo>
                  <a:pt x="25276" y="40568"/>
                </a:lnTo>
                <a:lnTo>
                  <a:pt x="25050" y="40693"/>
                </a:lnTo>
                <a:lnTo>
                  <a:pt x="24975" y="40819"/>
                </a:lnTo>
                <a:lnTo>
                  <a:pt x="24773" y="41548"/>
                </a:lnTo>
                <a:lnTo>
                  <a:pt x="24220" y="42932"/>
                </a:lnTo>
                <a:lnTo>
                  <a:pt x="23440" y="44139"/>
                </a:lnTo>
                <a:lnTo>
                  <a:pt x="22460" y="45220"/>
                </a:lnTo>
                <a:lnTo>
                  <a:pt x="21906" y="45723"/>
                </a:lnTo>
                <a:lnTo>
                  <a:pt x="21881" y="44340"/>
                </a:lnTo>
                <a:lnTo>
                  <a:pt x="21554" y="41599"/>
                </a:lnTo>
                <a:lnTo>
                  <a:pt x="21202" y="40266"/>
                </a:lnTo>
                <a:lnTo>
                  <a:pt x="21252" y="40090"/>
                </a:lnTo>
                <a:lnTo>
                  <a:pt x="21102" y="39788"/>
                </a:lnTo>
                <a:lnTo>
                  <a:pt x="20925" y="39738"/>
                </a:lnTo>
                <a:lnTo>
                  <a:pt x="17933" y="39712"/>
                </a:lnTo>
                <a:lnTo>
                  <a:pt x="14940" y="39662"/>
                </a:lnTo>
                <a:lnTo>
                  <a:pt x="13305" y="39662"/>
                </a:lnTo>
                <a:lnTo>
                  <a:pt x="10790" y="39436"/>
                </a:lnTo>
                <a:lnTo>
                  <a:pt x="9180" y="39033"/>
                </a:lnTo>
                <a:lnTo>
                  <a:pt x="8426" y="38681"/>
                </a:lnTo>
                <a:lnTo>
                  <a:pt x="8024" y="38455"/>
                </a:lnTo>
                <a:lnTo>
                  <a:pt x="7319" y="37877"/>
                </a:lnTo>
                <a:lnTo>
                  <a:pt x="6489" y="36871"/>
                </a:lnTo>
                <a:lnTo>
                  <a:pt x="5710" y="35261"/>
                </a:lnTo>
                <a:lnTo>
                  <a:pt x="5156" y="33526"/>
                </a:lnTo>
                <a:lnTo>
                  <a:pt x="4905" y="32670"/>
                </a:lnTo>
                <a:lnTo>
                  <a:pt x="4452" y="31086"/>
                </a:lnTo>
                <a:lnTo>
                  <a:pt x="3723" y="27867"/>
                </a:lnTo>
                <a:lnTo>
                  <a:pt x="3396" y="26232"/>
                </a:lnTo>
                <a:lnTo>
                  <a:pt x="2843" y="22988"/>
                </a:lnTo>
                <a:lnTo>
                  <a:pt x="2088" y="16449"/>
                </a:lnTo>
                <a:lnTo>
                  <a:pt x="1484" y="9885"/>
                </a:lnTo>
                <a:lnTo>
                  <a:pt x="755" y="3346"/>
                </a:lnTo>
                <a:lnTo>
                  <a:pt x="252" y="76"/>
                </a:lnTo>
                <a:lnTo>
                  <a:pt x="20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6"/>
          <p:cNvSpPr/>
          <p:nvPr/>
        </p:nvSpPr>
        <p:spPr>
          <a:xfrm>
            <a:off x="6924560" y="1590809"/>
            <a:ext cx="1625151" cy="2106868"/>
          </a:xfrm>
          <a:custGeom>
            <a:avLst/>
            <a:gdLst/>
            <a:ahLst/>
            <a:cxnLst/>
            <a:rect l="l" t="t" r="r" b="b"/>
            <a:pathLst>
              <a:path w="31564" h="40920" extrusionOk="0">
                <a:moveTo>
                  <a:pt x="11670" y="0"/>
                </a:moveTo>
                <a:lnTo>
                  <a:pt x="7067" y="76"/>
                </a:lnTo>
                <a:lnTo>
                  <a:pt x="2490" y="302"/>
                </a:lnTo>
                <a:lnTo>
                  <a:pt x="226" y="453"/>
                </a:lnTo>
                <a:lnTo>
                  <a:pt x="126" y="478"/>
                </a:lnTo>
                <a:lnTo>
                  <a:pt x="0" y="604"/>
                </a:lnTo>
                <a:lnTo>
                  <a:pt x="0" y="780"/>
                </a:lnTo>
                <a:lnTo>
                  <a:pt x="126" y="906"/>
                </a:lnTo>
                <a:lnTo>
                  <a:pt x="226" y="931"/>
                </a:lnTo>
                <a:lnTo>
                  <a:pt x="3873" y="906"/>
                </a:lnTo>
                <a:lnTo>
                  <a:pt x="7545" y="856"/>
                </a:lnTo>
                <a:lnTo>
                  <a:pt x="11695" y="805"/>
                </a:lnTo>
                <a:lnTo>
                  <a:pt x="15845" y="805"/>
                </a:lnTo>
                <a:lnTo>
                  <a:pt x="17907" y="856"/>
                </a:lnTo>
                <a:lnTo>
                  <a:pt x="21026" y="1057"/>
                </a:lnTo>
                <a:lnTo>
                  <a:pt x="23088" y="1359"/>
                </a:lnTo>
                <a:lnTo>
                  <a:pt x="24094" y="1560"/>
                </a:lnTo>
                <a:lnTo>
                  <a:pt x="24723" y="1711"/>
                </a:lnTo>
                <a:lnTo>
                  <a:pt x="25905" y="2113"/>
                </a:lnTo>
                <a:lnTo>
                  <a:pt x="26885" y="2767"/>
                </a:lnTo>
                <a:lnTo>
                  <a:pt x="27665" y="3697"/>
                </a:lnTo>
                <a:lnTo>
                  <a:pt x="27917" y="4351"/>
                </a:lnTo>
                <a:lnTo>
                  <a:pt x="28093" y="4854"/>
                </a:lnTo>
                <a:lnTo>
                  <a:pt x="28294" y="5986"/>
                </a:lnTo>
                <a:lnTo>
                  <a:pt x="28495" y="7747"/>
                </a:lnTo>
                <a:lnTo>
                  <a:pt x="28621" y="8803"/>
                </a:lnTo>
                <a:lnTo>
                  <a:pt x="29074" y="12751"/>
                </a:lnTo>
                <a:lnTo>
                  <a:pt x="29702" y="20674"/>
                </a:lnTo>
                <a:lnTo>
                  <a:pt x="30381" y="32620"/>
                </a:lnTo>
                <a:lnTo>
                  <a:pt x="30809" y="40567"/>
                </a:lnTo>
                <a:lnTo>
                  <a:pt x="30834" y="40718"/>
                </a:lnTo>
                <a:lnTo>
                  <a:pt x="31060" y="40920"/>
                </a:lnTo>
                <a:lnTo>
                  <a:pt x="31337" y="40920"/>
                </a:lnTo>
                <a:lnTo>
                  <a:pt x="31538" y="40718"/>
                </a:lnTo>
                <a:lnTo>
                  <a:pt x="31563" y="40567"/>
                </a:lnTo>
                <a:lnTo>
                  <a:pt x="31010" y="31388"/>
                </a:lnTo>
                <a:lnTo>
                  <a:pt x="30432" y="22233"/>
                </a:lnTo>
                <a:lnTo>
                  <a:pt x="30205" y="17857"/>
                </a:lnTo>
                <a:lnTo>
                  <a:pt x="29727" y="11268"/>
                </a:lnTo>
                <a:lnTo>
                  <a:pt x="29174" y="6917"/>
                </a:lnTo>
                <a:lnTo>
                  <a:pt x="28772" y="4754"/>
                </a:lnTo>
                <a:lnTo>
                  <a:pt x="28696" y="4351"/>
                </a:lnTo>
                <a:lnTo>
                  <a:pt x="28420" y="3622"/>
                </a:lnTo>
                <a:lnTo>
                  <a:pt x="27841" y="2666"/>
                </a:lnTo>
                <a:lnTo>
                  <a:pt x="26760" y="1711"/>
                </a:lnTo>
                <a:lnTo>
                  <a:pt x="25452" y="1057"/>
                </a:lnTo>
                <a:lnTo>
                  <a:pt x="23943" y="629"/>
                </a:lnTo>
                <a:lnTo>
                  <a:pt x="22358" y="378"/>
                </a:lnTo>
                <a:lnTo>
                  <a:pt x="19969" y="202"/>
                </a:lnTo>
                <a:lnTo>
                  <a:pt x="18511" y="151"/>
                </a:lnTo>
                <a:lnTo>
                  <a:pt x="16247" y="51"/>
                </a:lnTo>
                <a:lnTo>
                  <a:pt x="1167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" name="Google Shape;328;p36"/>
          <p:cNvGrpSpPr/>
          <p:nvPr/>
        </p:nvGrpSpPr>
        <p:grpSpPr>
          <a:xfrm rot="10800000">
            <a:off x="7988194" y="3836297"/>
            <a:ext cx="557351" cy="347311"/>
            <a:chOff x="2828550" y="311760"/>
            <a:chExt cx="322075" cy="200700"/>
          </a:xfrm>
        </p:grpSpPr>
        <p:sp>
          <p:nvSpPr>
            <p:cNvPr id="329" name="Google Shape;329;p36"/>
            <p:cNvSpPr/>
            <p:nvPr/>
          </p:nvSpPr>
          <p:spPr>
            <a:xfrm>
              <a:off x="2988750" y="311760"/>
              <a:ext cx="161875" cy="200700"/>
            </a:xfrm>
            <a:custGeom>
              <a:avLst/>
              <a:gdLst/>
              <a:ahLst/>
              <a:cxnLst/>
              <a:rect l="l" t="t" r="r" b="b"/>
              <a:pathLst>
                <a:path w="6475" h="8028" extrusionOk="0">
                  <a:moveTo>
                    <a:pt x="3911" y="758"/>
                  </a:moveTo>
                  <a:cubicBezTo>
                    <a:pt x="3911" y="824"/>
                    <a:pt x="3944" y="856"/>
                    <a:pt x="3977" y="889"/>
                  </a:cubicBezTo>
                  <a:cubicBezTo>
                    <a:pt x="3747" y="1021"/>
                    <a:pt x="3550" y="1185"/>
                    <a:pt x="3385" y="1316"/>
                  </a:cubicBezTo>
                  <a:lnTo>
                    <a:pt x="3911" y="758"/>
                  </a:lnTo>
                  <a:close/>
                  <a:moveTo>
                    <a:pt x="2474" y="2346"/>
                  </a:moveTo>
                  <a:lnTo>
                    <a:pt x="2474" y="2346"/>
                  </a:lnTo>
                  <a:cubicBezTo>
                    <a:pt x="2370" y="2493"/>
                    <a:pt x="2286" y="2660"/>
                    <a:pt x="2202" y="2828"/>
                  </a:cubicBezTo>
                  <a:cubicBezTo>
                    <a:pt x="2235" y="2762"/>
                    <a:pt x="2235" y="2697"/>
                    <a:pt x="2268" y="2631"/>
                  </a:cubicBezTo>
                  <a:cubicBezTo>
                    <a:pt x="2334" y="2532"/>
                    <a:pt x="2367" y="2467"/>
                    <a:pt x="2432" y="2401"/>
                  </a:cubicBezTo>
                  <a:lnTo>
                    <a:pt x="2474" y="2346"/>
                  </a:lnTo>
                  <a:close/>
                  <a:moveTo>
                    <a:pt x="2137" y="3649"/>
                  </a:moveTo>
                  <a:cubicBezTo>
                    <a:pt x="2160" y="3673"/>
                    <a:pt x="2199" y="3696"/>
                    <a:pt x="2244" y="3696"/>
                  </a:cubicBezTo>
                  <a:cubicBezTo>
                    <a:pt x="2262" y="3696"/>
                    <a:pt x="2282" y="3692"/>
                    <a:pt x="2301" y="3682"/>
                  </a:cubicBezTo>
                  <a:lnTo>
                    <a:pt x="2399" y="3649"/>
                  </a:lnTo>
                  <a:lnTo>
                    <a:pt x="2399" y="3649"/>
                  </a:lnTo>
                  <a:cubicBezTo>
                    <a:pt x="2334" y="3682"/>
                    <a:pt x="2235" y="3748"/>
                    <a:pt x="2137" y="3814"/>
                  </a:cubicBezTo>
                  <a:lnTo>
                    <a:pt x="2137" y="3649"/>
                  </a:lnTo>
                  <a:close/>
                  <a:moveTo>
                    <a:pt x="1808" y="2697"/>
                  </a:moveTo>
                  <a:lnTo>
                    <a:pt x="1808" y="2697"/>
                  </a:lnTo>
                  <a:cubicBezTo>
                    <a:pt x="1611" y="3025"/>
                    <a:pt x="1414" y="3354"/>
                    <a:pt x="1249" y="3715"/>
                  </a:cubicBezTo>
                  <a:lnTo>
                    <a:pt x="1118" y="3978"/>
                  </a:lnTo>
                  <a:cubicBezTo>
                    <a:pt x="1216" y="3485"/>
                    <a:pt x="1446" y="3025"/>
                    <a:pt x="1808" y="2697"/>
                  </a:cubicBezTo>
                  <a:close/>
                  <a:moveTo>
                    <a:pt x="1709" y="4077"/>
                  </a:moveTo>
                  <a:lnTo>
                    <a:pt x="1709" y="4175"/>
                  </a:lnTo>
                  <a:lnTo>
                    <a:pt x="1644" y="4274"/>
                  </a:lnTo>
                  <a:lnTo>
                    <a:pt x="1709" y="4077"/>
                  </a:lnTo>
                  <a:close/>
                  <a:moveTo>
                    <a:pt x="4140" y="3935"/>
                  </a:moveTo>
                  <a:cubicBezTo>
                    <a:pt x="4515" y="3935"/>
                    <a:pt x="4845" y="4186"/>
                    <a:pt x="4963" y="4570"/>
                  </a:cubicBezTo>
                  <a:lnTo>
                    <a:pt x="4963" y="4635"/>
                  </a:lnTo>
                  <a:cubicBezTo>
                    <a:pt x="4667" y="4340"/>
                    <a:pt x="4338" y="4110"/>
                    <a:pt x="3977" y="3945"/>
                  </a:cubicBezTo>
                  <a:lnTo>
                    <a:pt x="4010" y="3945"/>
                  </a:lnTo>
                  <a:cubicBezTo>
                    <a:pt x="4053" y="3938"/>
                    <a:pt x="4097" y="3935"/>
                    <a:pt x="4140" y="3935"/>
                  </a:cubicBezTo>
                  <a:close/>
                  <a:moveTo>
                    <a:pt x="822" y="4372"/>
                  </a:moveTo>
                  <a:cubicBezTo>
                    <a:pt x="855" y="4405"/>
                    <a:pt x="888" y="4405"/>
                    <a:pt x="921" y="4405"/>
                  </a:cubicBezTo>
                  <a:cubicBezTo>
                    <a:pt x="855" y="4504"/>
                    <a:pt x="822" y="4635"/>
                    <a:pt x="789" y="4734"/>
                  </a:cubicBezTo>
                  <a:cubicBezTo>
                    <a:pt x="789" y="4602"/>
                    <a:pt x="822" y="4504"/>
                    <a:pt x="822" y="4372"/>
                  </a:cubicBezTo>
                  <a:close/>
                  <a:moveTo>
                    <a:pt x="3303" y="4852"/>
                  </a:moveTo>
                  <a:cubicBezTo>
                    <a:pt x="3341" y="4852"/>
                    <a:pt x="3380" y="4856"/>
                    <a:pt x="3418" y="4865"/>
                  </a:cubicBezTo>
                  <a:cubicBezTo>
                    <a:pt x="3484" y="4865"/>
                    <a:pt x="3582" y="4898"/>
                    <a:pt x="3648" y="4931"/>
                  </a:cubicBezTo>
                  <a:cubicBezTo>
                    <a:pt x="3582" y="4997"/>
                    <a:pt x="3517" y="5095"/>
                    <a:pt x="3451" y="5161"/>
                  </a:cubicBezTo>
                  <a:cubicBezTo>
                    <a:pt x="3352" y="5030"/>
                    <a:pt x="3188" y="4931"/>
                    <a:pt x="3024" y="4898"/>
                  </a:cubicBezTo>
                  <a:cubicBezTo>
                    <a:pt x="3117" y="4875"/>
                    <a:pt x="3210" y="4852"/>
                    <a:pt x="3303" y="4852"/>
                  </a:cubicBezTo>
                  <a:close/>
                  <a:moveTo>
                    <a:pt x="3812" y="5062"/>
                  </a:moveTo>
                  <a:cubicBezTo>
                    <a:pt x="3911" y="5227"/>
                    <a:pt x="3944" y="5424"/>
                    <a:pt x="3845" y="5588"/>
                  </a:cubicBezTo>
                  <a:cubicBezTo>
                    <a:pt x="3747" y="5753"/>
                    <a:pt x="3582" y="5851"/>
                    <a:pt x="3418" y="5917"/>
                  </a:cubicBezTo>
                  <a:cubicBezTo>
                    <a:pt x="3550" y="5753"/>
                    <a:pt x="3582" y="5555"/>
                    <a:pt x="3517" y="5358"/>
                  </a:cubicBezTo>
                  <a:cubicBezTo>
                    <a:pt x="3648" y="5293"/>
                    <a:pt x="3714" y="5194"/>
                    <a:pt x="3812" y="5095"/>
                  </a:cubicBezTo>
                  <a:lnTo>
                    <a:pt x="3812" y="5062"/>
                  </a:lnTo>
                  <a:close/>
                  <a:moveTo>
                    <a:pt x="4897" y="5457"/>
                  </a:moveTo>
                  <a:cubicBezTo>
                    <a:pt x="4930" y="5523"/>
                    <a:pt x="4930" y="5555"/>
                    <a:pt x="4963" y="5621"/>
                  </a:cubicBezTo>
                  <a:lnTo>
                    <a:pt x="4930" y="5621"/>
                  </a:lnTo>
                  <a:cubicBezTo>
                    <a:pt x="4897" y="5720"/>
                    <a:pt x="4864" y="5851"/>
                    <a:pt x="4798" y="5950"/>
                  </a:cubicBezTo>
                  <a:cubicBezTo>
                    <a:pt x="4798" y="5884"/>
                    <a:pt x="4831" y="5785"/>
                    <a:pt x="4831" y="5720"/>
                  </a:cubicBezTo>
                  <a:cubicBezTo>
                    <a:pt x="4864" y="5621"/>
                    <a:pt x="4897" y="5555"/>
                    <a:pt x="4897" y="5457"/>
                  </a:cubicBezTo>
                  <a:close/>
                  <a:moveTo>
                    <a:pt x="4305" y="3485"/>
                  </a:moveTo>
                  <a:lnTo>
                    <a:pt x="4305" y="3485"/>
                  </a:lnTo>
                  <a:cubicBezTo>
                    <a:pt x="5160" y="3781"/>
                    <a:pt x="5751" y="4570"/>
                    <a:pt x="5751" y="5490"/>
                  </a:cubicBezTo>
                  <a:cubicBezTo>
                    <a:pt x="5718" y="5720"/>
                    <a:pt x="5653" y="5950"/>
                    <a:pt x="5587" y="6180"/>
                  </a:cubicBezTo>
                  <a:cubicBezTo>
                    <a:pt x="5620" y="6015"/>
                    <a:pt x="5653" y="5884"/>
                    <a:pt x="5653" y="5753"/>
                  </a:cubicBezTo>
                  <a:cubicBezTo>
                    <a:pt x="5718" y="5128"/>
                    <a:pt x="5521" y="4537"/>
                    <a:pt x="5094" y="4077"/>
                  </a:cubicBezTo>
                  <a:cubicBezTo>
                    <a:pt x="5061" y="3978"/>
                    <a:pt x="4995" y="3912"/>
                    <a:pt x="4897" y="3847"/>
                  </a:cubicBezTo>
                  <a:cubicBezTo>
                    <a:pt x="4831" y="3781"/>
                    <a:pt x="4765" y="3715"/>
                    <a:pt x="4667" y="3682"/>
                  </a:cubicBezTo>
                  <a:cubicBezTo>
                    <a:pt x="4535" y="3617"/>
                    <a:pt x="4437" y="3551"/>
                    <a:pt x="4305" y="3485"/>
                  </a:cubicBezTo>
                  <a:close/>
                  <a:moveTo>
                    <a:pt x="4404" y="5654"/>
                  </a:moveTo>
                  <a:cubicBezTo>
                    <a:pt x="4404" y="5676"/>
                    <a:pt x="4404" y="5698"/>
                    <a:pt x="4404" y="5720"/>
                  </a:cubicBezTo>
                  <a:cubicBezTo>
                    <a:pt x="4338" y="5818"/>
                    <a:pt x="4272" y="5917"/>
                    <a:pt x="4207" y="6015"/>
                  </a:cubicBezTo>
                  <a:lnTo>
                    <a:pt x="4174" y="5983"/>
                  </a:lnTo>
                  <a:cubicBezTo>
                    <a:pt x="3977" y="6180"/>
                    <a:pt x="3714" y="6311"/>
                    <a:pt x="3418" y="6377"/>
                  </a:cubicBezTo>
                  <a:cubicBezTo>
                    <a:pt x="3845" y="6278"/>
                    <a:pt x="4174" y="6015"/>
                    <a:pt x="4404" y="5654"/>
                  </a:cubicBezTo>
                  <a:close/>
                  <a:moveTo>
                    <a:pt x="789" y="6245"/>
                  </a:moveTo>
                  <a:cubicBezTo>
                    <a:pt x="789" y="6278"/>
                    <a:pt x="822" y="6278"/>
                    <a:pt x="855" y="6278"/>
                  </a:cubicBezTo>
                  <a:cubicBezTo>
                    <a:pt x="954" y="6541"/>
                    <a:pt x="1118" y="6771"/>
                    <a:pt x="1348" y="6936"/>
                  </a:cubicBezTo>
                  <a:lnTo>
                    <a:pt x="1381" y="6968"/>
                  </a:lnTo>
                  <a:cubicBezTo>
                    <a:pt x="1414" y="7034"/>
                    <a:pt x="1446" y="7100"/>
                    <a:pt x="1512" y="7166"/>
                  </a:cubicBezTo>
                  <a:cubicBezTo>
                    <a:pt x="1184" y="6936"/>
                    <a:pt x="921" y="6640"/>
                    <a:pt x="756" y="6278"/>
                  </a:cubicBezTo>
                  <a:lnTo>
                    <a:pt x="789" y="6245"/>
                  </a:lnTo>
                  <a:close/>
                  <a:moveTo>
                    <a:pt x="2169" y="7264"/>
                  </a:moveTo>
                  <a:cubicBezTo>
                    <a:pt x="2465" y="7330"/>
                    <a:pt x="2728" y="7363"/>
                    <a:pt x="3024" y="7363"/>
                  </a:cubicBezTo>
                  <a:cubicBezTo>
                    <a:pt x="3057" y="7428"/>
                    <a:pt x="3089" y="7494"/>
                    <a:pt x="3188" y="7494"/>
                  </a:cubicBezTo>
                  <a:cubicBezTo>
                    <a:pt x="2827" y="7494"/>
                    <a:pt x="2498" y="7428"/>
                    <a:pt x="2169" y="7264"/>
                  </a:cubicBezTo>
                  <a:close/>
                  <a:moveTo>
                    <a:pt x="3803" y="1"/>
                  </a:moveTo>
                  <a:cubicBezTo>
                    <a:pt x="3769" y="1"/>
                    <a:pt x="3737" y="12"/>
                    <a:pt x="3714" y="35"/>
                  </a:cubicBezTo>
                  <a:cubicBezTo>
                    <a:pt x="2367" y="922"/>
                    <a:pt x="1249" y="2171"/>
                    <a:pt x="526" y="3617"/>
                  </a:cubicBezTo>
                  <a:cubicBezTo>
                    <a:pt x="1" y="4865"/>
                    <a:pt x="1" y="6541"/>
                    <a:pt x="1184" y="7461"/>
                  </a:cubicBezTo>
                  <a:cubicBezTo>
                    <a:pt x="1739" y="7837"/>
                    <a:pt x="2381" y="8028"/>
                    <a:pt x="3027" y="8028"/>
                  </a:cubicBezTo>
                  <a:cubicBezTo>
                    <a:pt x="3566" y="8028"/>
                    <a:pt x="4107" y="7895"/>
                    <a:pt x="4601" y="7626"/>
                  </a:cubicBezTo>
                  <a:cubicBezTo>
                    <a:pt x="5751" y="7034"/>
                    <a:pt x="6474" y="5753"/>
                    <a:pt x="5948" y="4537"/>
                  </a:cubicBezTo>
                  <a:cubicBezTo>
                    <a:pt x="5518" y="3586"/>
                    <a:pt x="4604" y="3040"/>
                    <a:pt x="3658" y="3040"/>
                  </a:cubicBezTo>
                  <a:cubicBezTo>
                    <a:pt x="3231" y="3040"/>
                    <a:pt x="2798" y="3152"/>
                    <a:pt x="2399" y="3387"/>
                  </a:cubicBezTo>
                  <a:cubicBezTo>
                    <a:pt x="2761" y="2434"/>
                    <a:pt x="3451" y="1645"/>
                    <a:pt x="4338" y="1152"/>
                  </a:cubicBezTo>
                  <a:cubicBezTo>
                    <a:pt x="4437" y="1086"/>
                    <a:pt x="4470" y="988"/>
                    <a:pt x="4404" y="889"/>
                  </a:cubicBezTo>
                  <a:lnTo>
                    <a:pt x="3977" y="101"/>
                  </a:lnTo>
                  <a:cubicBezTo>
                    <a:pt x="3934" y="37"/>
                    <a:pt x="3864" y="1"/>
                    <a:pt x="3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6"/>
            <p:cNvSpPr/>
            <p:nvPr/>
          </p:nvSpPr>
          <p:spPr>
            <a:xfrm>
              <a:off x="2828550" y="311760"/>
              <a:ext cx="162700" cy="200700"/>
            </a:xfrm>
            <a:custGeom>
              <a:avLst/>
              <a:gdLst/>
              <a:ahLst/>
              <a:cxnLst/>
              <a:rect l="l" t="t" r="r" b="b"/>
              <a:pathLst>
                <a:path w="6508" h="8028" extrusionOk="0">
                  <a:moveTo>
                    <a:pt x="3944" y="758"/>
                  </a:moveTo>
                  <a:lnTo>
                    <a:pt x="4043" y="889"/>
                  </a:lnTo>
                  <a:cubicBezTo>
                    <a:pt x="3813" y="1021"/>
                    <a:pt x="3615" y="1152"/>
                    <a:pt x="3418" y="1316"/>
                  </a:cubicBezTo>
                  <a:lnTo>
                    <a:pt x="3944" y="758"/>
                  </a:lnTo>
                  <a:close/>
                  <a:moveTo>
                    <a:pt x="2597" y="2236"/>
                  </a:moveTo>
                  <a:cubicBezTo>
                    <a:pt x="2465" y="2434"/>
                    <a:pt x="2367" y="2631"/>
                    <a:pt x="2268" y="2828"/>
                  </a:cubicBezTo>
                  <a:lnTo>
                    <a:pt x="2268" y="2795"/>
                  </a:lnTo>
                  <a:cubicBezTo>
                    <a:pt x="2301" y="2729"/>
                    <a:pt x="2301" y="2664"/>
                    <a:pt x="2334" y="2598"/>
                  </a:cubicBezTo>
                  <a:cubicBezTo>
                    <a:pt x="2400" y="2532"/>
                    <a:pt x="2433" y="2467"/>
                    <a:pt x="2498" y="2368"/>
                  </a:cubicBezTo>
                  <a:lnTo>
                    <a:pt x="2597" y="2236"/>
                  </a:lnTo>
                  <a:close/>
                  <a:moveTo>
                    <a:pt x="2202" y="3617"/>
                  </a:moveTo>
                  <a:cubicBezTo>
                    <a:pt x="2227" y="3665"/>
                    <a:pt x="2268" y="3695"/>
                    <a:pt x="2315" y="3695"/>
                  </a:cubicBezTo>
                  <a:cubicBezTo>
                    <a:pt x="2332" y="3695"/>
                    <a:pt x="2349" y="3691"/>
                    <a:pt x="2367" y="3682"/>
                  </a:cubicBezTo>
                  <a:lnTo>
                    <a:pt x="2465" y="3617"/>
                  </a:lnTo>
                  <a:lnTo>
                    <a:pt x="2465" y="3617"/>
                  </a:lnTo>
                  <a:cubicBezTo>
                    <a:pt x="2367" y="3682"/>
                    <a:pt x="2301" y="3748"/>
                    <a:pt x="2202" y="3814"/>
                  </a:cubicBezTo>
                  <a:lnTo>
                    <a:pt x="2202" y="3617"/>
                  </a:lnTo>
                  <a:close/>
                  <a:moveTo>
                    <a:pt x="1841" y="2697"/>
                  </a:moveTo>
                  <a:lnTo>
                    <a:pt x="1841" y="2697"/>
                  </a:lnTo>
                  <a:cubicBezTo>
                    <a:pt x="1644" y="3025"/>
                    <a:pt x="1480" y="3354"/>
                    <a:pt x="1282" y="3715"/>
                  </a:cubicBezTo>
                  <a:lnTo>
                    <a:pt x="1184" y="3978"/>
                  </a:lnTo>
                  <a:cubicBezTo>
                    <a:pt x="1250" y="3485"/>
                    <a:pt x="1480" y="3025"/>
                    <a:pt x="1841" y="2697"/>
                  </a:cubicBezTo>
                  <a:close/>
                  <a:moveTo>
                    <a:pt x="1742" y="4077"/>
                  </a:moveTo>
                  <a:lnTo>
                    <a:pt x="1775" y="4175"/>
                  </a:lnTo>
                  <a:lnTo>
                    <a:pt x="1677" y="4274"/>
                  </a:lnTo>
                  <a:cubicBezTo>
                    <a:pt x="1677" y="4208"/>
                    <a:pt x="1710" y="4142"/>
                    <a:pt x="1742" y="4077"/>
                  </a:cubicBezTo>
                  <a:close/>
                  <a:moveTo>
                    <a:pt x="4173" y="3935"/>
                  </a:moveTo>
                  <a:cubicBezTo>
                    <a:pt x="4548" y="3935"/>
                    <a:pt x="4878" y="4186"/>
                    <a:pt x="4996" y="4570"/>
                  </a:cubicBezTo>
                  <a:lnTo>
                    <a:pt x="4996" y="4635"/>
                  </a:lnTo>
                  <a:cubicBezTo>
                    <a:pt x="4733" y="4340"/>
                    <a:pt x="4404" y="4110"/>
                    <a:pt x="4043" y="3945"/>
                  </a:cubicBezTo>
                  <a:cubicBezTo>
                    <a:pt x="4087" y="3938"/>
                    <a:pt x="4130" y="3935"/>
                    <a:pt x="4173" y="3935"/>
                  </a:cubicBezTo>
                  <a:close/>
                  <a:moveTo>
                    <a:pt x="888" y="4372"/>
                  </a:moveTo>
                  <a:cubicBezTo>
                    <a:pt x="888" y="4405"/>
                    <a:pt x="921" y="4405"/>
                    <a:pt x="954" y="4405"/>
                  </a:cubicBezTo>
                  <a:cubicBezTo>
                    <a:pt x="921" y="4504"/>
                    <a:pt x="855" y="4635"/>
                    <a:pt x="822" y="4734"/>
                  </a:cubicBezTo>
                  <a:cubicBezTo>
                    <a:pt x="822" y="4602"/>
                    <a:pt x="855" y="4504"/>
                    <a:pt x="888" y="4372"/>
                  </a:cubicBezTo>
                  <a:close/>
                  <a:moveTo>
                    <a:pt x="3337" y="4852"/>
                  </a:moveTo>
                  <a:cubicBezTo>
                    <a:pt x="3374" y="4852"/>
                    <a:pt x="3413" y="4856"/>
                    <a:pt x="3451" y="4865"/>
                  </a:cubicBezTo>
                  <a:cubicBezTo>
                    <a:pt x="3550" y="4865"/>
                    <a:pt x="3615" y="4898"/>
                    <a:pt x="3681" y="4931"/>
                  </a:cubicBezTo>
                  <a:cubicBezTo>
                    <a:pt x="3615" y="4997"/>
                    <a:pt x="3550" y="5095"/>
                    <a:pt x="3484" y="5161"/>
                  </a:cubicBezTo>
                  <a:cubicBezTo>
                    <a:pt x="3385" y="5030"/>
                    <a:pt x="3254" y="4931"/>
                    <a:pt x="3090" y="4898"/>
                  </a:cubicBezTo>
                  <a:cubicBezTo>
                    <a:pt x="3159" y="4875"/>
                    <a:pt x="3246" y="4852"/>
                    <a:pt x="3337" y="4852"/>
                  </a:cubicBezTo>
                  <a:close/>
                  <a:moveTo>
                    <a:pt x="3846" y="5062"/>
                  </a:moveTo>
                  <a:cubicBezTo>
                    <a:pt x="3977" y="5227"/>
                    <a:pt x="3977" y="5424"/>
                    <a:pt x="3878" y="5588"/>
                  </a:cubicBezTo>
                  <a:cubicBezTo>
                    <a:pt x="3780" y="5753"/>
                    <a:pt x="3648" y="5851"/>
                    <a:pt x="3484" y="5917"/>
                  </a:cubicBezTo>
                  <a:cubicBezTo>
                    <a:pt x="3615" y="5753"/>
                    <a:pt x="3648" y="5555"/>
                    <a:pt x="3583" y="5358"/>
                  </a:cubicBezTo>
                  <a:cubicBezTo>
                    <a:pt x="3681" y="5293"/>
                    <a:pt x="3780" y="5194"/>
                    <a:pt x="3846" y="5095"/>
                  </a:cubicBezTo>
                  <a:lnTo>
                    <a:pt x="3846" y="5062"/>
                  </a:lnTo>
                  <a:close/>
                  <a:moveTo>
                    <a:pt x="4963" y="5457"/>
                  </a:moveTo>
                  <a:cubicBezTo>
                    <a:pt x="4963" y="5523"/>
                    <a:pt x="4996" y="5555"/>
                    <a:pt x="4996" y="5621"/>
                  </a:cubicBezTo>
                  <a:cubicBezTo>
                    <a:pt x="4963" y="5753"/>
                    <a:pt x="4897" y="5851"/>
                    <a:pt x="4831" y="5950"/>
                  </a:cubicBezTo>
                  <a:cubicBezTo>
                    <a:pt x="4864" y="5884"/>
                    <a:pt x="4864" y="5785"/>
                    <a:pt x="4864" y="5720"/>
                  </a:cubicBezTo>
                  <a:cubicBezTo>
                    <a:pt x="4897" y="5621"/>
                    <a:pt x="4930" y="5555"/>
                    <a:pt x="4963" y="5457"/>
                  </a:cubicBezTo>
                  <a:close/>
                  <a:moveTo>
                    <a:pt x="4338" y="3485"/>
                  </a:moveTo>
                  <a:cubicBezTo>
                    <a:pt x="4470" y="3518"/>
                    <a:pt x="4601" y="3584"/>
                    <a:pt x="4700" y="3617"/>
                  </a:cubicBezTo>
                  <a:cubicBezTo>
                    <a:pt x="5390" y="3978"/>
                    <a:pt x="5817" y="4701"/>
                    <a:pt x="5784" y="5490"/>
                  </a:cubicBezTo>
                  <a:lnTo>
                    <a:pt x="5784" y="5457"/>
                  </a:lnTo>
                  <a:cubicBezTo>
                    <a:pt x="5784" y="5720"/>
                    <a:pt x="5719" y="5950"/>
                    <a:pt x="5620" y="6180"/>
                  </a:cubicBezTo>
                  <a:cubicBezTo>
                    <a:pt x="5653" y="6015"/>
                    <a:pt x="5686" y="5884"/>
                    <a:pt x="5686" y="5753"/>
                  </a:cubicBezTo>
                  <a:cubicBezTo>
                    <a:pt x="5784" y="5128"/>
                    <a:pt x="5587" y="4537"/>
                    <a:pt x="5160" y="4077"/>
                  </a:cubicBezTo>
                  <a:cubicBezTo>
                    <a:pt x="5094" y="3978"/>
                    <a:pt x="5028" y="3912"/>
                    <a:pt x="4963" y="3847"/>
                  </a:cubicBezTo>
                  <a:cubicBezTo>
                    <a:pt x="4897" y="3781"/>
                    <a:pt x="4798" y="3715"/>
                    <a:pt x="4700" y="3682"/>
                  </a:cubicBezTo>
                  <a:cubicBezTo>
                    <a:pt x="4601" y="3617"/>
                    <a:pt x="4470" y="3551"/>
                    <a:pt x="4338" y="3485"/>
                  </a:cubicBezTo>
                  <a:close/>
                  <a:moveTo>
                    <a:pt x="4437" y="5654"/>
                  </a:moveTo>
                  <a:cubicBezTo>
                    <a:pt x="4437" y="5676"/>
                    <a:pt x="4437" y="5698"/>
                    <a:pt x="4437" y="5720"/>
                  </a:cubicBezTo>
                  <a:cubicBezTo>
                    <a:pt x="4404" y="5818"/>
                    <a:pt x="4306" y="5917"/>
                    <a:pt x="4240" y="6015"/>
                  </a:cubicBezTo>
                  <a:lnTo>
                    <a:pt x="4240" y="5983"/>
                  </a:lnTo>
                  <a:cubicBezTo>
                    <a:pt x="4010" y="6180"/>
                    <a:pt x="3747" y="6311"/>
                    <a:pt x="3484" y="6377"/>
                  </a:cubicBezTo>
                  <a:cubicBezTo>
                    <a:pt x="3878" y="6278"/>
                    <a:pt x="4240" y="6015"/>
                    <a:pt x="4437" y="5654"/>
                  </a:cubicBezTo>
                  <a:close/>
                  <a:moveTo>
                    <a:pt x="822" y="6245"/>
                  </a:moveTo>
                  <a:cubicBezTo>
                    <a:pt x="855" y="6278"/>
                    <a:pt x="888" y="6278"/>
                    <a:pt x="921" y="6278"/>
                  </a:cubicBezTo>
                  <a:cubicBezTo>
                    <a:pt x="987" y="6541"/>
                    <a:pt x="1151" y="6771"/>
                    <a:pt x="1381" y="6936"/>
                  </a:cubicBezTo>
                  <a:lnTo>
                    <a:pt x="1447" y="6968"/>
                  </a:lnTo>
                  <a:cubicBezTo>
                    <a:pt x="1447" y="7034"/>
                    <a:pt x="1480" y="7100"/>
                    <a:pt x="1545" y="7166"/>
                  </a:cubicBezTo>
                  <a:cubicBezTo>
                    <a:pt x="1217" y="6936"/>
                    <a:pt x="954" y="6640"/>
                    <a:pt x="790" y="6278"/>
                  </a:cubicBezTo>
                  <a:lnTo>
                    <a:pt x="822" y="6245"/>
                  </a:lnTo>
                  <a:close/>
                  <a:moveTo>
                    <a:pt x="2202" y="7264"/>
                  </a:moveTo>
                  <a:lnTo>
                    <a:pt x="2202" y="7264"/>
                  </a:lnTo>
                  <a:cubicBezTo>
                    <a:pt x="2498" y="7330"/>
                    <a:pt x="2794" y="7363"/>
                    <a:pt x="3057" y="7363"/>
                  </a:cubicBezTo>
                  <a:lnTo>
                    <a:pt x="3090" y="7363"/>
                  </a:lnTo>
                  <a:cubicBezTo>
                    <a:pt x="3090" y="7428"/>
                    <a:pt x="3155" y="7494"/>
                    <a:pt x="3221" y="7494"/>
                  </a:cubicBezTo>
                  <a:cubicBezTo>
                    <a:pt x="2893" y="7494"/>
                    <a:pt x="2531" y="7428"/>
                    <a:pt x="2202" y="7264"/>
                  </a:cubicBezTo>
                  <a:close/>
                  <a:moveTo>
                    <a:pt x="3850" y="1"/>
                  </a:moveTo>
                  <a:cubicBezTo>
                    <a:pt x="3817" y="1"/>
                    <a:pt x="3782" y="12"/>
                    <a:pt x="3747" y="35"/>
                  </a:cubicBezTo>
                  <a:cubicBezTo>
                    <a:pt x="2400" y="922"/>
                    <a:pt x="1315" y="2171"/>
                    <a:pt x="592" y="3617"/>
                  </a:cubicBezTo>
                  <a:cubicBezTo>
                    <a:pt x="1" y="4865"/>
                    <a:pt x="1" y="6541"/>
                    <a:pt x="1217" y="7461"/>
                  </a:cubicBezTo>
                  <a:cubicBezTo>
                    <a:pt x="1772" y="7837"/>
                    <a:pt x="2414" y="8028"/>
                    <a:pt x="3065" y="8028"/>
                  </a:cubicBezTo>
                  <a:cubicBezTo>
                    <a:pt x="3609" y="8028"/>
                    <a:pt x="4158" y="7895"/>
                    <a:pt x="4667" y="7626"/>
                  </a:cubicBezTo>
                  <a:cubicBezTo>
                    <a:pt x="5784" y="7034"/>
                    <a:pt x="6507" y="5753"/>
                    <a:pt x="5981" y="4537"/>
                  </a:cubicBezTo>
                  <a:cubicBezTo>
                    <a:pt x="5551" y="3586"/>
                    <a:pt x="4637" y="3040"/>
                    <a:pt x="3692" y="3040"/>
                  </a:cubicBezTo>
                  <a:cubicBezTo>
                    <a:pt x="3265" y="3040"/>
                    <a:pt x="2831" y="3152"/>
                    <a:pt x="2433" y="3387"/>
                  </a:cubicBezTo>
                  <a:cubicBezTo>
                    <a:pt x="2794" y="2434"/>
                    <a:pt x="3484" y="1645"/>
                    <a:pt x="4404" y="1152"/>
                  </a:cubicBezTo>
                  <a:cubicBezTo>
                    <a:pt x="4470" y="1086"/>
                    <a:pt x="4503" y="988"/>
                    <a:pt x="4470" y="889"/>
                  </a:cubicBezTo>
                  <a:lnTo>
                    <a:pt x="4010" y="101"/>
                  </a:lnTo>
                  <a:cubicBezTo>
                    <a:pt x="3967" y="37"/>
                    <a:pt x="3911" y="1"/>
                    <a:pt x="38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36"/>
          <p:cNvSpPr/>
          <p:nvPr/>
        </p:nvSpPr>
        <p:spPr>
          <a:xfrm>
            <a:off x="4210699" y="1514600"/>
            <a:ext cx="1695830" cy="1889749"/>
          </a:xfrm>
          <a:custGeom>
            <a:avLst/>
            <a:gdLst/>
            <a:ahLst/>
            <a:cxnLst/>
            <a:rect l="l" t="t" r="r" b="b"/>
            <a:pathLst>
              <a:path w="32118" h="35789" extrusionOk="0">
                <a:moveTo>
                  <a:pt x="8627" y="0"/>
                </a:moveTo>
                <a:lnTo>
                  <a:pt x="6942" y="151"/>
                </a:lnTo>
                <a:lnTo>
                  <a:pt x="5282" y="478"/>
                </a:lnTo>
                <a:lnTo>
                  <a:pt x="3698" y="956"/>
                </a:lnTo>
                <a:lnTo>
                  <a:pt x="2189" y="1635"/>
                </a:lnTo>
                <a:lnTo>
                  <a:pt x="755" y="2490"/>
                </a:lnTo>
                <a:lnTo>
                  <a:pt x="76" y="2993"/>
                </a:lnTo>
                <a:lnTo>
                  <a:pt x="1" y="3119"/>
                </a:lnTo>
                <a:lnTo>
                  <a:pt x="177" y="3345"/>
                </a:lnTo>
                <a:lnTo>
                  <a:pt x="328" y="3320"/>
                </a:lnTo>
                <a:lnTo>
                  <a:pt x="1057" y="2842"/>
                </a:lnTo>
                <a:lnTo>
                  <a:pt x="2591" y="2038"/>
                </a:lnTo>
                <a:lnTo>
                  <a:pt x="4201" y="1434"/>
                </a:lnTo>
                <a:lnTo>
                  <a:pt x="5861" y="1006"/>
                </a:lnTo>
                <a:lnTo>
                  <a:pt x="7596" y="730"/>
                </a:lnTo>
                <a:lnTo>
                  <a:pt x="9331" y="629"/>
                </a:lnTo>
                <a:lnTo>
                  <a:pt x="11117" y="680"/>
                </a:lnTo>
                <a:lnTo>
                  <a:pt x="12903" y="881"/>
                </a:lnTo>
                <a:lnTo>
                  <a:pt x="14663" y="1208"/>
                </a:lnTo>
                <a:lnTo>
                  <a:pt x="16424" y="1660"/>
                </a:lnTo>
                <a:lnTo>
                  <a:pt x="18134" y="2239"/>
                </a:lnTo>
                <a:lnTo>
                  <a:pt x="19794" y="2918"/>
                </a:lnTo>
                <a:lnTo>
                  <a:pt x="22183" y="4125"/>
                </a:lnTo>
                <a:lnTo>
                  <a:pt x="24371" y="5533"/>
                </a:lnTo>
                <a:lnTo>
                  <a:pt x="25679" y="6565"/>
                </a:lnTo>
                <a:lnTo>
                  <a:pt x="26308" y="7118"/>
                </a:lnTo>
                <a:lnTo>
                  <a:pt x="26961" y="7747"/>
                </a:lnTo>
                <a:lnTo>
                  <a:pt x="28093" y="9130"/>
                </a:lnTo>
                <a:lnTo>
                  <a:pt x="28999" y="10639"/>
                </a:lnTo>
                <a:lnTo>
                  <a:pt x="29703" y="12223"/>
                </a:lnTo>
                <a:lnTo>
                  <a:pt x="30231" y="13908"/>
                </a:lnTo>
                <a:lnTo>
                  <a:pt x="30608" y="15644"/>
                </a:lnTo>
                <a:lnTo>
                  <a:pt x="30985" y="18285"/>
                </a:lnTo>
                <a:lnTo>
                  <a:pt x="31136" y="20070"/>
                </a:lnTo>
                <a:lnTo>
                  <a:pt x="31262" y="21982"/>
                </a:lnTo>
                <a:lnTo>
                  <a:pt x="31363" y="25830"/>
                </a:lnTo>
                <a:lnTo>
                  <a:pt x="31312" y="29703"/>
                </a:lnTo>
                <a:lnTo>
                  <a:pt x="31061" y="33551"/>
                </a:lnTo>
                <a:lnTo>
                  <a:pt x="30885" y="35462"/>
                </a:lnTo>
                <a:lnTo>
                  <a:pt x="30885" y="35613"/>
                </a:lnTo>
                <a:lnTo>
                  <a:pt x="31061" y="35789"/>
                </a:lnTo>
                <a:lnTo>
                  <a:pt x="31338" y="35789"/>
                </a:lnTo>
                <a:lnTo>
                  <a:pt x="31564" y="35613"/>
                </a:lnTo>
                <a:lnTo>
                  <a:pt x="31589" y="35462"/>
                </a:lnTo>
                <a:lnTo>
                  <a:pt x="31815" y="33199"/>
                </a:lnTo>
                <a:lnTo>
                  <a:pt x="32092" y="28646"/>
                </a:lnTo>
                <a:lnTo>
                  <a:pt x="32117" y="24094"/>
                </a:lnTo>
                <a:lnTo>
                  <a:pt x="31866" y="19542"/>
                </a:lnTo>
                <a:lnTo>
                  <a:pt x="31589" y="17279"/>
                </a:lnTo>
                <a:lnTo>
                  <a:pt x="31488" y="16398"/>
                </a:lnTo>
                <a:lnTo>
                  <a:pt x="31136" y="14663"/>
                </a:lnTo>
                <a:lnTo>
                  <a:pt x="30684" y="13003"/>
                </a:lnTo>
                <a:lnTo>
                  <a:pt x="30105" y="11444"/>
                </a:lnTo>
                <a:lnTo>
                  <a:pt x="29376" y="9960"/>
                </a:lnTo>
                <a:lnTo>
                  <a:pt x="28470" y="8577"/>
                </a:lnTo>
                <a:lnTo>
                  <a:pt x="27389" y="7269"/>
                </a:lnTo>
                <a:lnTo>
                  <a:pt x="26131" y="6036"/>
                </a:lnTo>
                <a:lnTo>
                  <a:pt x="25402" y="5458"/>
                </a:lnTo>
                <a:lnTo>
                  <a:pt x="24145" y="4553"/>
                </a:lnTo>
                <a:lnTo>
                  <a:pt x="21252" y="2893"/>
                </a:lnTo>
                <a:lnTo>
                  <a:pt x="18083" y="1535"/>
                </a:lnTo>
                <a:lnTo>
                  <a:pt x="14688" y="554"/>
                </a:lnTo>
                <a:lnTo>
                  <a:pt x="12098" y="126"/>
                </a:lnTo>
                <a:lnTo>
                  <a:pt x="1036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6"/>
          <p:cNvSpPr/>
          <p:nvPr/>
        </p:nvSpPr>
        <p:spPr>
          <a:xfrm>
            <a:off x="3584985" y="2159216"/>
            <a:ext cx="2033738" cy="2093625"/>
          </a:xfrm>
          <a:custGeom>
            <a:avLst/>
            <a:gdLst/>
            <a:ahLst/>
            <a:cxnLst/>
            <a:rect l="l" t="t" r="r" b="b"/>
            <a:pathLst>
              <a:path w="41096" h="42304" extrusionOk="0">
                <a:moveTo>
                  <a:pt x="2189" y="1"/>
                </a:moveTo>
                <a:lnTo>
                  <a:pt x="2113" y="101"/>
                </a:lnTo>
                <a:lnTo>
                  <a:pt x="1711" y="1007"/>
                </a:lnTo>
                <a:lnTo>
                  <a:pt x="1082" y="2868"/>
                </a:lnTo>
                <a:lnTo>
                  <a:pt x="604" y="4805"/>
                </a:lnTo>
                <a:lnTo>
                  <a:pt x="277" y="6791"/>
                </a:lnTo>
                <a:lnTo>
                  <a:pt x="76" y="8803"/>
                </a:lnTo>
                <a:lnTo>
                  <a:pt x="1" y="10815"/>
                </a:lnTo>
                <a:lnTo>
                  <a:pt x="101" y="13808"/>
                </a:lnTo>
                <a:lnTo>
                  <a:pt x="328" y="15745"/>
                </a:lnTo>
                <a:lnTo>
                  <a:pt x="655" y="17857"/>
                </a:lnTo>
                <a:lnTo>
                  <a:pt x="1384" y="21127"/>
                </a:lnTo>
                <a:lnTo>
                  <a:pt x="2038" y="23290"/>
                </a:lnTo>
                <a:lnTo>
                  <a:pt x="2767" y="25428"/>
                </a:lnTo>
                <a:lnTo>
                  <a:pt x="3673" y="27490"/>
                </a:lnTo>
                <a:lnTo>
                  <a:pt x="4679" y="29452"/>
                </a:lnTo>
                <a:lnTo>
                  <a:pt x="5810" y="31313"/>
                </a:lnTo>
                <a:lnTo>
                  <a:pt x="6464" y="32193"/>
                </a:lnTo>
                <a:lnTo>
                  <a:pt x="7068" y="32973"/>
                </a:lnTo>
                <a:lnTo>
                  <a:pt x="8376" y="34431"/>
                </a:lnTo>
                <a:lnTo>
                  <a:pt x="9784" y="35739"/>
                </a:lnTo>
                <a:lnTo>
                  <a:pt x="11293" y="36921"/>
                </a:lnTo>
                <a:lnTo>
                  <a:pt x="12878" y="37977"/>
                </a:lnTo>
                <a:lnTo>
                  <a:pt x="14537" y="38883"/>
                </a:lnTo>
                <a:lnTo>
                  <a:pt x="16273" y="39688"/>
                </a:lnTo>
                <a:lnTo>
                  <a:pt x="18058" y="40316"/>
                </a:lnTo>
                <a:lnTo>
                  <a:pt x="19894" y="40819"/>
                </a:lnTo>
                <a:lnTo>
                  <a:pt x="21755" y="41197"/>
                </a:lnTo>
                <a:lnTo>
                  <a:pt x="23667" y="41448"/>
                </a:lnTo>
                <a:lnTo>
                  <a:pt x="25578" y="41549"/>
                </a:lnTo>
                <a:lnTo>
                  <a:pt x="27490" y="41498"/>
                </a:lnTo>
                <a:lnTo>
                  <a:pt x="29401" y="41322"/>
                </a:lnTo>
                <a:lnTo>
                  <a:pt x="31313" y="41021"/>
                </a:lnTo>
                <a:lnTo>
                  <a:pt x="33199" y="40568"/>
                </a:lnTo>
                <a:lnTo>
                  <a:pt x="34129" y="40291"/>
                </a:lnTo>
                <a:lnTo>
                  <a:pt x="34255" y="40241"/>
                </a:lnTo>
                <a:lnTo>
                  <a:pt x="34331" y="40140"/>
                </a:lnTo>
                <a:lnTo>
                  <a:pt x="35010" y="40668"/>
                </a:lnTo>
                <a:lnTo>
                  <a:pt x="36544" y="41498"/>
                </a:lnTo>
                <a:lnTo>
                  <a:pt x="38204" y="42001"/>
                </a:lnTo>
                <a:lnTo>
                  <a:pt x="39914" y="42278"/>
                </a:lnTo>
                <a:lnTo>
                  <a:pt x="40769" y="42303"/>
                </a:lnTo>
                <a:lnTo>
                  <a:pt x="40970" y="42278"/>
                </a:lnTo>
                <a:lnTo>
                  <a:pt x="41096" y="42027"/>
                </a:lnTo>
                <a:lnTo>
                  <a:pt x="41071" y="41851"/>
                </a:lnTo>
                <a:lnTo>
                  <a:pt x="40995" y="41775"/>
                </a:lnTo>
                <a:lnTo>
                  <a:pt x="40165" y="41171"/>
                </a:lnTo>
                <a:lnTo>
                  <a:pt x="38908" y="40140"/>
                </a:lnTo>
                <a:lnTo>
                  <a:pt x="38254" y="39361"/>
                </a:lnTo>
                <a:lnTo>
                  <a:pt x="38028" y="38883"/>
                </a:lnTo>
                <a:lnTo>
                  <a:pt x="37952" y="38782"/>
                </a:lnTo>
                <a:lnTo>
                  <a:pt x="37726" y="38682"/>
                </a:lnTo>
                <a:lnTo>
                  <a:pt x="37474" y="38732"/>
                </a:lnTo>
                <a:lnTo>
                  <a:pt x="37374" y="38933"/>
                </a:lnTo>
                <a:lnTo>
                  <a:pt x="37399" y="39059"/>
                </a:lnTo>
                <a:lnTo>
                  <a:pt x="37575" y="39461"/>
                </a:lnTo>
                <a:lnTo>
                  <a:pt x="38053" y="40165"/>
                </a:lnTo>
                <a:lnTo>
                  <a:pt x="39008" y="41071"/>
                </a:lnTo>
                <a:lnTo>
                  <a:pt x="39713" y="41599"/>
                </a:lnTo>
                <a:lnTo>
                  <a:pt x="38983" y="41498"/>
                </a:lnTo>
                <a:lnTo>
                  <a:pt x="37600" y="41171"/>
                </a:lnTo>
                <a:lnTo>
                  <a:pt x="35588" y="40392"/>
                </a:lnTo>
                <a:lnTo>
                  <a:pt x="34255" y="39688"/>
                </a:lnTo>
                <a:lnTo>
                  <a:pt x="34230" y="39688"/>
                </a:lnTo>
                <a:lnTo>
                  <a:pt x="34104" y="39612"/>
                </a:lnTo>
                <a:lnTo>
                  <a:pt x="33953" y="39637"/>
                </a:lnTo>
                <a:lnTo>
                  <a:pt x="33023" y="39914"/>
                </a:lnTo>
                <a:lnTo>
                  <a:pt x="31111" y="40316"/>
                </a:lnTo>
                <a:lnTo>
                  <a:pt x="29200" y="40618"/>
                </a:lnTo>
                <a:lnTo>
                  <a:pt x="27263" y="40769"/>
                </a:lnTo>
                <a:lnTo>
                  <a:pt x="25327" y="40794"/>
                </a:lnTo>
                <a:lnTo>
                  <a:pt x="23415" y="40668"/>
                </a:lnTo>
                <a:lnTo>
                  <a:pt x="21529" y="40417"/>
                </a:lnTo>
                <a:lnTo>
                  <a:pt x="19668" y="40040"/>
                </a:lnTo>
                <a:lnTo>
                  <a:pt x="17857" y="39512"/>
                </a:lnTo>
                <a:lnTo>
                  <a:pt x="16097" y="38858"/>
                </a:lnTo>
                <a:lnTo>
                  <a:pt x="14387" y="38053"/>
                </a:lnTo>
                <a:lnTo>
                  <a:pt x="12727" y="37122"/>
                </a:lnTo>
                <a:lnTo>
                  <a:pt x="11167" y="36016"/>
                </a:lnTo>
                <a:lnTo>
                  <a:pt x="9709" y="34809"/>
                </a:lnTo>
                <a:lnTo>
                  <a:pt x="8325" y="33425"/>
                </a:lnTo>
                <a:lnTo>
                  <a:pt x="7043" y="31891"/>
                </a:lnTo>
                <a:lnTo>
                  <a:pt x="6464" y="31086"/>
                </a:lnTo>
                <a:lnTo>
                  <a:pt x="5936" y="30307"/>
                </a:lnTo>
                <a:lnTo>
                  <a:pt x="4980" y="28647"/>
                </a:lnTo>
                <a:lnTo>
                  <a:pt x="3723" y="26031"/>
                </a:lnTo>
                <a:lnTo>
                  <a:pt x="2415" y="22309"/>
                </a:lnTo>
                <a:lnTo>
                  <a:pt x="1459" y="18536"/>
                </a:lnTo>
                <a:lnTo>
                  <a:pt x="1132" y="16701"/>
                </a:lnTo>
                <a:lnTo>
                  <a:pt x="956" y="15644"/>
                </a:lnTo>
                <a:lnTo>
                  <a:pt x="755" y="13532"/>
                </a:lnTo>
                <a:lnTo>
                  <a:pt x="705" y="11469"/>
                </a:lnTo>
                <a:lnTo>
                  <a:pt x="780" y="9407"/>
                </a:lnTo>
                <a:lnTo>
                  <a:pt x="1107" y="6364"/>
                </a:lnTo>
                <a:lnTo>
                  <a:pt x="1887" y="2264"/>
                </a:lnTo>
                <a:lnTo>
                  <a:pt x="2365" y="202"/>
                </a:lnTo>
                <a:lnTo>
                  <a:pt x="2365" y="101"/>
                </a:lnTo>
                <a:lnTo>
                  <a:pt x="21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3" name="Google Shape;333;p36"/>
          <p:cNvGrpSpPr/>
          <p:nvPr/>
        </p:nvGrpSpPr>
        <p:grpSpPr>
          <a:xfrm rot="10800000">
            <a:off x="5346241" y="3600647"/>
            <a:ext cx="540506" cy="336815"/>
            <a:chOff x="2866271" y="302779"/>
            <a:chExt cx="322075" cy="200700"/>
          </a:xfrm>
        </p:grpSpPr>
        <p:sp>
          <p:nvSpPr>
            <p:cNvPr id="334" name="Google Shape;334;p36"/>
            <p:cNvSpPr/>
            <p:nvPr/>
          </p:nvSpPr>
          <p:spPr>
            <a:xfrm>
              <a:off x="3026471" y="302779"/>
              <a:ext cx="161875" cy="200700"/>
            </a:xfrm>
            <a:custGeom>
              <a:avLst/>
              <a:gdLst/>
              <a:ahLst/>
              <a:cxnLst/>
              <a:rect l="l" t="t" r="r" b="b"/>
              <a:pathLst>
                <a:path w="6475" h="8028" extrusionOk="0">
                  <a:moveTo>
                    <a:pt x="3911" y="758"/>
                  </a:moveTo>
                  <a:cubicBezTo>
                    <a:pt x="3911" y="824"/>
                    <a:pt x="3944" y="856"/>
                    <a:pt x="3977" y="889"/>
                  </a:cubicBezTo>
                  <a:cubicBezTo>
                    <a:pt x="3747" y="1021"/>
                    <a:pt x="3550" y="1185"/>
                    <a:pt x="3385" y="1316"/>
                  </a:cubicBezTo>
                  <a:lnTo>
                    <a:pt x="3911" y="758"/>
                  </a:lnTo>
                  <a:close/>
                  <a:moveTo>
                    <a:pt x="2474" y="2346"/>
                  </a:moveTo>
                  <a:lnTo>
                    <a:pt x="2474" y="2346"/>
                  </a:lnTo>
                  <a:cubicBezTo>
                    <a:pt x="2370" y="2493"/>
                    <a:pt x="2286" y="2660"/>
                    <a:pt x="2202" y="2828"/>
                  </a:cubicBezTo>
                  <a:cubicBezTo>
                    <a:pt x="2235" y="2762"/>
                    <a:pt x="2235" y="2697"/>
                    <a:pt x="2268" y="2631"/>
                  </a:cubicBezTo>
                  <a:cubicBezTo>
                    <a:pt x="2334" y="2532"/>
                    <a:pt x="2367" y="2467"/>
                    <a:pt x="2432" y="2401"/>
                  </a:cubicBezTo>
                  <a:lnTo>
                    <a:pt x="2474" y="2346"/>
                  </a:lnTo>
                  <a:close/>
                  <a:moveTo>
                    <a:pt x="2137" y="3649"/>
                  </a:moveTo>
                  <a:cubicBezTo>
                    <a:pt x="2160" y="3673"/>
                    <a:pt x="2199" y="3696"/>
                    <a:pt x="2244" y="3696"/>
                  </a:cubicBezTo>
                  <a:cubicBezTo>
                    <a:pt x="2262" y="3696"/>
                    <a:pt x="2282" y="3692"/>
                    <a:pt x="2301" y="3682"/>
                  </a:cubicBezTo>
                  <a:lnTo>
                    <a:pt x="2399" y="3649"/>
                  </a:lnTo>
                  <a:lnTo>
                    <a:pt x="2399" y="3649"/>
                  </a:lnTo>
                  <a:cubicBezTo>
                    <a:pt x="2334" y="3682"/>
                    <a:pt x="2235" y="3748"/>
                    <a:pt x="2137" y="3814"/>
                  </a:cubicBezTo>
                  <a:lnTo>
                    <a:pt x="2137" y="3649"/>
                  </a:lnTo>
                  <a:close/>
                  <a:moveTo>
                    <a:pt x="1808" y="2697"/>
                  </a:moveTo>
                  <a:lnTo>
                    <a:pt x="1808" y="2697"/>
                  </a:lnTo>
                  <a:cubicBezTo>
                    <a:pt x="1611" y="3025"/>
                    <a:pt x="1414" y="3354"/>
                    <a:pt x="1249" y="3715"/>
                  </a:cubicBezTo>
                  <a:lnTo>
                    <a:pt x="1118" y="3978"/>
                  </a:lnTo>
                  <a:cubicBezTo>
                    <a:pt x="1216" y="3485"/>
                    <a:pt x="1446" y="3025"/>
                    <a:pt x="1808" y="2697"/>
                  </a:cubicBezTo>
                  <a:close/>
                  <a:moveTo>
                    <a:pt x="1709" y="4077"/>
                  </a:moveTo>
                  <a:lnTo>
                    <a:pt x="1709" y="4175"/>
                  </a:lnTo>
                  <a:lnTo>
                    <a:pt x="1644" y="4274"/>
                  </a:lnTo>
                  <a:lnTo>
                    <a:pt x="1709" y="4077"/>
                  </a:lnTo>
                  <a:close/>
                  <a:moveTo>
                    <a:pt x="4140" y="3935"/>
                  </a:moveTo>
                  <a:cubicBezTo>
                    <a:pt x="4515" y="3935"/>
                    <a:pt x="4845" y="4186"/>
                    <a:pt x="4963" y="4570"/>
                  </a:cubicBezTo>
                  <a:lnTo>
                    <a:pt x="4963" y="4635"/>
                  </a:lnTo>
                  <a:cubicBezTo>
                    <a:pt x="4667" y="4340"/>
                    <a:pt x="4338" y="4110"/>
                    <a:pt x="3977" y="3945"/>
                  </a:cubicBezTo>
                  <a:lnTo>
                    <a:pt x="4010" y="3945"/>
                  </a:lnTo>
                  <a:cubicBezTo>
                    <a:pt x="4053" y="3938"/>
                    <a:pt x="4097" y="3935"/>
                    <a:pt x="4140" y="3935"/>
                  </a:cubicBezTo>
                  <a:close/>
                  <a:moveTo>
                    <a:pt x="822" y="4372"/>
                  </a:moveTo>
                  <a:cubicBezTo>
                    <a:pt x="855" y="4405"/>
                    <a:pt x="888" y="4405"/>
                    <a:pt x="921" y="4405"/>
                  </a:cubicBezTo>
                  <a:cubicBezTo>
                    <a:pt x="855" y="4504"/>
                    <a:pt x="822" y="4635"/>
                    <a:pt x="789" y="4734"/>
                  </a:cubicBezTo>
                  <a:cubicBezTo>
                    <a:pt x="789" y="4602"/>
                    <a:pt x="822" y="4504"/>
                    <a:pt x="822" y="4372"/>
                  </a:cubicBezTo>
                  <a:close/>
                  <a:moveTo>
                    <a:pt x="3303" y="4852"/>
                  </a:moveTo>
                  <a:cubicBezTo>
                    <a:pt x="3341" y="4852"/>
                    <a:pt x="3380" y="4856"/>
                    <a:pt x="3418" y="4865"/>
                  </a:cubicBezTo>
                  <a:cubicBezTo>
                    <a:pt x="3484" y="4865"/>
                    <a:pt x="3582" y="4898"/>
                    <a:pt x="3648" y="4931"/>
                  </a:cubicBezTo>
                  <a:cubicBezTo>
                    <a:pt x="3582" y="4997"/>
                    <a:pt x="3517" y="5095"/>
                    <a:pt x="3451" y="5161"/>
                  </a:cubicBezTo>
                  <a:cubicBezTo>
                    <a:pt x="3352" y="5030"/>
                    <a:pt x="3188" y="4931"/>
                    <a:pt x="3024" y="4898"/>
                  </a:cubicBezTo>
                  <a:cubicBezTo>
                    <a:pt x="3117" y="4875"/>
                    <a:pt x="3210" y="4852"/>
                    <a:pt x="3303" y="4852"/>
                  </a:cubicBezTo>
                  <a:close/>
                  <a:moveTo>
                    <a:pt x="3812" y="5062"/>
                  </a:moveTo>
                  <a:cubicBezTo>
                    <a:pt x="3911" y="5227"/>
                    <a:pt x="3944" y="5424"/>
                    <a:pt x="3845" y="5588"/>
                  </a:cubicBezTo>
                  <a:cubicBezTo>
                    <a:pt x="3747" y="5753"/>
                    <a:pt x="3582" y="5851"/>
                    <a:pt x="3418" y="5917"/>
                  </a:cubicBezTo>
                  <a:cubicBezTo>
                    <a:pt x="3550" y="5753"/>
                    <a:pt x="3582" y="5555"/>
                    <a:pt x="3517" y="5358"/>
                  </a:cubicBezTo>
                  <a:cubicBezTo>
                    <a:pt x="3648" y="5293"/>
                    <a:pt x="3714" y="5194"/>
                    <a:pt x="3812" y="5095"/>
                  </a:cubicBezTo>
                  <a:lnTo>
                    <a:pt x="3812" y="5062"/>
                  </a:lnTo>
                  <a:close/>
                  <a:moveTo>
                    <a:pt x="4897" y="5457"/>
                  </a:moveTo>
                  <a:cubicBezTo>
                    <a:pt x="4930" y="5523"/>
                    <a:pt x="4930" y="5555"/>
                    <a:pt x="4963" y="5621"/>
                  </a:cubicBezTo>
                  <a:lnTo>
                    <a:pt x="4930" y="5621"/>
                  </a:lnTo>
                  <a:cubicBezTo>
                    <a:pt x="4897" y="5720"/>
                    <a:pt x="4864" y="5851"/>
                    <a:pt x="4798" y="5950"/>
                  </a:cubicBezTo>
                  <a:cubicBezTo>
                    <a:pt x="4798" y="5884"/>
                    <a:pt x="4831" y="5785"/>
                    <a:pt x="4831" y="5720"/>
                  </a:cubicBezTo>
                  <a:cubicBezTo>
                    <a:pt x="4864" y="5621"/>
                    <a:pt x="4897" y="5555"/>
                    <a:pt x="4897" y="5457"/>
                  </a:cubicBezTo>
                  <a:close/>
                  <a:moveTo>
                    <a:pt x="4305" y="3485"/>
                  </a:moveTo>
                  <a:lnTo>
                    <a:pt x="4305" y="3485"/>
                  </a:lnTo>
                  <a:cubicBezTo>
                    <a:pt x="5160" y="3781"/>
                    <a:pt x="5751" y="4570"/>
                    <a:pt x="5751" y="5490"/>
                  </a:cubicBezTo>
                  <a:cubicBezTo>
                    <a:pt x="5718" y="5720"/>
                    <a:pt x="5653" y="5950"/>
                    <a:pt x="5587" y="6180"/>
                  </a:cubicBezTo>
                  <a:cubicBezTo>
                    <a:pt x="5620" y="6015"/>
                    <a:pt x="5653" y="5884"/>
                    <a:pt x="5653" y="5753"/>
                  </a:cubicBezTo>
                  <a:cubicBezTo>
                    <a:pt x="5718" y="5128"/>
                    <a:pt x="5521" y="4537"/>
                    <a:pt x="5094" y="4077"/>
                  </a:cubicBezTo>
                  <a:cubicBezTo>
                    <a:pt x="5061" y="3978"/>
                    <a:pt x="4995" y="3912"/>
                    <a:pt x="4897" y="3847"/>
                  </a:cubicBezTo>
                  <a:cubicBezTo>
                    <a:pt x="4831" y="3781"/>
                    <a:pt x="4765" y="3715"/>
                    <a:pt x="4667" y="3682"/>
                  </a:cubicBezTo>
                  <a:cubicBezTo>
                    <a:pt x="4535" y="3617"/>
                    <a:pt x="4437" y="3551"/>
                    <a:pt x="4305" y="3485"/>
                  </a:cubicBezTo>
                  <a:close/>
                  <a:moveTo>
                    <a:pt x="4404" y="5654"/>
                  </a:moveTo>
                  <a:cubicBezTo>
                    <a:pt x="4404" y="5676"/>
                    <a:pt x="4404" y="5698"/>
                    <a:pt x="4404" y="5720"/>
                  </a:cubicBezTo>
                  <a:cubicBezTo>
                    <a:pt x="4338" y="5818"/>
                    <a:pt x="4272" y="5917"/>
                    <a:pt x="4207" y="6015"/>
                  </a:cubicBezTo>
                  <a:lnTo>
                    <a:pt x="4174" y="5983"/>
                  </a:lnTo>
                  <a:cubicBezTo>
                    <a:pt x="3977" y="6180"/>
                    <a:pt x="3714" y="6311"/>
                    <a:pt x="3418" y="6377"/>
                  </a:cubicBezTo>
                  <a:cubicBezTo>
                    <a:pt x="3845" y="6278"/>
                    <a:pt x="4174" y="6015"/>
                    <a:pt x="4404" y="5654"/>
                  </a:cubicBezTo>
                  <a:close/>
                  <a:moveTo>
                    <a:pt x="789" y="6245"/>
                  </a:moveTo>
                  <a:cubicBezTo>
                    <a:pt x="789" y="6278"/>
                    <a:pt x="822" y="6278"/>
                    <a:pt x="855" y="6278"/>
                  </a:cubicBezTo>
                  <a:cubicBezTo>
                    <a:pt x="954" y="6541"/>
                    <a:pt x="1118" y="6771"/>
                    <a:pt x="1348" y="6936"/>
                  </a:cubicBezTo>
                  <a:lnTo>
                    <a:pt x="1381" y="6968"/>
                  </a:lnTo>
                  <a:cubicBezTo>
                    <a:pt x="1414" y="7034"/>
                    <a:pt x="1446" y="7100"/>
                    <a:pt x="1512" y="7166"/>
                  </a:cubicBezTo>
                  <a:cubicBezTo>
                    <a:pt x="1184" y="6936"/>
                    <a:pt x="921" y="6640"/>
                    <a:pt x="756" y="6278"/>
                  </a:cubicBezTo>
                  <a:lnTo>
                    <a:pt x="789" y="6245"/>
                  </a:lnTo>
                  <a:close/>
                  <a:moveTo>
                    <a:pt x="2169" y="7264"/>
                  </a:moveTo>
                  <a:cubicBezTo>
                    <a:pt x="2465" y="7330"/>
                    <a:pt x="2728" y="7363"/>
                    <a:pt x="3024" y="7363"/>
                  </a:cubicBezTo>
                  <a:cubicBezTo>
                    <a:pt x="3057" y="7428"/>
                    <a:pt x="3089" y="7494"/>
                    <a:pt x="3188" y="7494"/>
                  </a:cubicBezTo>
                  <a:cubicBezTo>
                    <a:pt x="2827" y="7494"/>
                    <a:pt x="2498" y="7428"/>
                    <a:pt x="2169" y="7264"/>
                  </a:cubicBezTo>
                  <a:close/>
                  <a:moveTo>
                    <a:pt x="3803" y="1"/>
                  </a:moveTo>
                  <a:cubicBezTo>
                    <a:pt x="3769" y="1"/>
                    <a:pt x="3737" y="12"/>
                    <a:pt x="3714" y="35"/>
                  </a:cubicBezTo>
                  <a:cubicBezTo>
                    <a:pt x="2367" y="922"/>
                    <a:pt x="1249" y="2171"/>
                    <a:pt x="526" y="3617"/>
                  </a:cubicBezTo>
                  <a:cubicBezTo>
                    <a:pt x="1" y="4865"/>
                    <a:pt x="1" y="6541"/>
                    <a:pt x="1184" y="7461"/>
                  </a:cubicBezTo>
                  <a:cubicBezTo>
                    <a:pt x="1739" y="7837"/>
                    <a:pt x="2381" y="8028"/>
                    <a:pt x="3027" y="8028"/>
                  </a:cubicBezTo>
                  <a:cubicBezTo>
                    <a:pt x="3566" y="8028"/>
                    <a:pt x="4107" y="7895"/>
                    <a:pt x="4601" y="7626"/>
                  </a:cubicBezTo>
                  <a:cubicBezTo>
                    <a:pt x="5751" y="7034"/>
                    <a:pt x="6474" y="5753"/>
                    <a:pt x="5948" y="4537"/>
                  </a:cubicBezTo>
                  <a:cubicBezTo>
                    <a:pt x="5518" y="3586"/>
                    <a:pt x="4604" y="3040"/>
                    <a:pt x="3658" y="3040"/>
                  </a:cubicBezTo>
                  <a:cubicBezTo>
                    <a:pt x="3231" y="3040"/>
                    <a:pt x="2798" y="3152"/>
                    <a:pt x="2399" y="3387"/>
                  </a:cubicBezTo>
                  <a:cubicBezTo>
                    <a:pt x="2761" y="2434"/>
                    <a:pt x="3451" y="1645"/>
                    <a:pt x="4338" y="1152"/>
                  </a:cubicBezTo>
                  <a:cubicBezTo>
                    <a:pt x="4437" y="1086"/>
                    <a:pt x="4470" y="988"/>
                    <a:pt x="4404" y="889"/>
                  </a:cubicBezTo>
                  <a:lnTo>
                    <a:pt x="3977" y="101"/>
                  </a:lnTo>
                  <a:cubicBezTo>
                    <a:pt x="3934" y="37"/>
                    <a:pt x="3864" y="1"/>
                    <a:pt x="3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6"/>
            <p:cNvSpPr/>
            <p:nvPr/>
          </p:nvSpPr>
          <p:spPr>
            <a:xfrm>
              <a:off x="2866271" y="302779"/>
              <a:ext cx="162700" cy="200700"/>
            </a:xfrm>
            <a:custGeom>
              <a:avLst/>
              <a:gdLst/>
              <a:ahLst/>
              <a:cxnLst/>
              <a:rect l="l" t="t" r="r" b="b"/>
              <a:pathLst>
                <a:path w="6508" h="8028" extrusionOk="0">
                  <a:moveTo>
                    <a:pt x="3944" y="758"/>
                  </a:moveTo>
                  <a:lnTo>
                    <a:pt x="4043" y="889"/>
                  </a:lnTo>
                  <a:cubicBezTo>
                    <a:pt x="3813" y="1021"/>
                    <a:pt x="3615" y="1152"/>
                    <a:pt x="3418" y="1316"/>
                  </a:cubicBezTo>
                  <a:lnTo>
                    <a:pt x="3944" y="758"/>
                  </a:lnTo>
                  <a:close/>
                  <a:moveTo>
                    <a:pt x="2597" y="2236"/>
                  </a:moveTo>
                  <a:cubicBezTo>
                    <a:pt x="2465" y="2434"/>
                    <a:pt x="2367" y="2631"/>
                    <a:pt x="2268" y="2828"/>
                  </a:cubicBezTo>
                  <a:lnTo>
                    <a:pt x="2268" y="2795"/>
                  </a:lnTo>
                  <a:cubicBezTo>
                    <a:pt x="2301" y="2729"/>
                    <a:pt x="2301" y="2664"/>
                    <a:pt x="2334" y="2598"/>
                  </a:cubicBezTo>
                  <a:cubicBezTo>
                    <a:pt x="2400" y="2532"/>
                    <a:pt x="2433" y="2467"/>
                    <a:pt x="2498" y="2368"/>
                  </a:cubicBezTo>
                  <a:lnTo>
                    <a:pt x="2597" y="2236"/>
                  </a:lnTo>
                  <a:close/>
                  <a:moveTo>
                    <a:pt x="2202" y="3617"/>
                  </a:moveTo>
                  <a:cubicBezTo>
                    <a:pt x="2227" y="3665"/>
                    <a:pt x="2268" y="3695"/>
                    <a:pt x="2315" y="3695"/>
                  </a:cubicBezTo>
                  <a:cubicBezTo>
                    <a:pt x="2332" y="3695"/>
                    <a:pt x="2349" y="3691"/>
                    <a:pt x="2367" y="3682"/>
                  </a:cubicBezTo>
                  <a:lnTo>
                    <a:pt x="2465" y="3617"/>
                  </a:lnTo>
                  <a:lnTo>
                    <a:pt x="2465" y="3617"/>
                  </a:lnTo>
                  <a:cubicBezTo>
                    <a:pt x="2367" y="3682"/>
                    <a:pt x="2301" y="3748"/>
                    <a:pt x="2202" y="3814"/>
                  </a:cubicBezTo>
                  <a:lnTo>
                    <a:pt x="2202" y="3617"/>
                  </a:lnTo>
                  <a:close/>
                  <a:moveTo>
                    <a:pt x="1841" y="2697"/>
                  </a:moveTo>
                  <a:lnTo>
                    <a:pt x="1841" y="2697"/>
                  </a:lnTo>
                  <a:cubicBezTo>
                    <a:pt x="1644" y="3025"/>
                    <a:pt x="1480" y="3354"/>
                    <a:pt x="1282" y="3715"/>
                  </a:cubicBezTo>
                  <a:lnTo>
                    <a:pt x="1184" y="3978"/>
                  </a:lnTo>
                  <a:cubicBezTo>
                    <a:pt x="1250" y="3485"/>
                    <a:pt x="1480" y="3025"/>
                    <a:pt x="1841" y="2697"/>
                  </a:cubicBezTo>
                  <a:close/>
                  <a:moveTo>
                    <a:pt x="1742" y="4077"/>
                  </a:moveTo>
                  <a:lnTo>
                    <a:pt x="1775" y="4175"/>
                  </a:lnTo>
                  <a:lnTo>
                    <a:pt x="1677" y="4274"/>
                  </a:lnTo>
                  <a:cubicBezTo>
                    <a:pt x="1677" y="4208"/>
                    <a:pt x="1710" y="4142"/>
                    <a:pt x="1742" y="4077"/>
                  </a:cubicBezTo>
                  <a:close/>
                  <a:moveTo>
                    <a:pt x="4173" y="3935"/>
                  </a:moveTo>
                  <a:cubicBezTo>
                    <a:pt x="4548" y="3935"/>
                    <a:pt x="4878" y="4186"/>
                    <a:pt x="4996" y="4570"/>
                  </a:cubicBezTo>
                  <a:lnTo>
                    <a:pt x="4996" y="4635"/>
                  </a:lnTo>
                  <a:cubicBezTo>
                    <a:pt x="4733" y="4340"/>
                    <a:pt x="4404" y="4110"/>
                    <a:pt x="4043" y="3945"/>
                  </a:cubicBezTo>
                  <a:cubicBezTo>
                    <a:pt x="4087" y="3938"/>
                    <a:pt x="4130" y="3935"/>
                    <a:pt x="4173" y="3935"/>
                  </a:cubicBezTo>
                  <a:close/>
                  <a:moveTo>
                    <a:pt x="888" y="4372"/>
                  </a:moveTo>
                  <a:cubicBezTo>
                    <a:pt x="888" y="4405"/>
                    <a:pt x="921" y="4405"/>
                    <a:pt x="954" y="4405"/>
                  </a:cubicBezTo>
                  <a:cubicBezTo>
                    <a:pt x="921" y="4504"/>
                    <a:pt x="855" y="4635"/>
                    <a:pt x="822" y="4734"/>
                  </a:cubicBezTo>
                  <a:cubicBezTo>
                    <a:pt x="822" y="4602"/>
                    <a:pt x="855" y="4504"/>
                    <a:pt x="888" y="4372"/>
                  </a:cubicBezTo>
                  <a:close/>
                  <a:moveTo>
                    <a:pt x="3337" y="4852"/>
                  </a:moveTo>
                  <a:cubicBezTo>
                    <a:pt x="3374" y="4852"/>
                    <a:pt x="3413" y="4856"/>
                    <a:pt x="3451" y="4865"/>
                  </a:cubicBezTo>
                  <a:cubicBezTo>
                    <a:pt x="3550" y="4865"/>
                    <a:pt x="3615" y="4898"/>
                    <a:pt x="3681" y="4931"/>
                  </a:cubicBezTo>
                  <a:cubicBezTo>
                    <a:pt x="3615" y="4997"/>
                    <a:pt x="3550" y="5095"/>
                    <a:pt x="3484" y="5161"/>
                  </a:cubicBezTo>
                  <a:cubicBezTo>
                    <a:pt x="3385" y="5030"/>
                    <a:pt x="3254" y="4931"/>
                    <a:pt x="3090" y="4898"/>
                  </a:cubicBezTo>
                  <a:cubicBezTo>
                    <a:pt x="3159" y="4875"/>
                    <a:pt x="3246" y="4852"/>
                    <a:pt x="3337" y="4852"/>
                  </a:cubicBezTo>
                  <a:close/>
                  <a:moveTo>
                    <a:pt x="3846" y="5062"/>
                  </a:moveTo>
                  <a:cubicBezTo>
                    <a:pt x="3977" y="5227"/>
                    <a:pt x="3977" y="5424"/>
                    <a:pt x="3878" y="5588"/>
                  </a:cubicBezTo>
                  <a:cubicBezTo>
                    <a:pt x="3780" y="5753"/>
                    <a:pt x="3648" y="5851"/>
                    <a:pt x="3484" y="5917"/>
                  </a:cubicBezTo>
                  <a:cubicBezTo>
                    <a:pt x="3615" y="5753"/>
                    <a:pt x="3648" y="5555"/>
                    <a:pt x="3583" y="5358"/>
                  </a:cubicBezTo>
                  <a:cubicBezTo>
                    <a:pt x="3681" y="5293"/>
                    <a:pt x="3780" y="5194"/>
                    <a:pt x="3846" y="5095"/>
                  </a:cubicBezTo>
                  <a:lnTo>
                    <a:pt x="3846" y="5062"/>
                  </a:lnTo>
                  <a:close/>
                  <a:moveTo>
                    <a:pt x="4963" y="5457"/>
                  </a:moveTo>
                  <a:cubicBezTo>
                    <a:pt x="4963" y="5523"/>
                    <a:pt x="4996" y="5555"/>
                    <a:pt x="4996" y="5621"/>
                  </a:cubicBezTo>
                  <a:cubicBezTo>
                    <a:pt x="4963" y="5753"/>
                    <a:pt x="4897" y="5851"/>
                    <a:pt x="4831" y="5950"/>
                  </a:cubicBezTo>
                  <a:cubicBezTo>
                    <a:pt x="4864" y="5884"/>
                    <a:pt x="4864" y="5785"/>
                    <a:pt x="4864" y="5720"/>
                  </a:cubicBezTo>
                  <a:cubicBezTo>
                    <a:pt x="4897" y="5621"/>
                    <a:pt x="4930" y="5555"/>
                    <a:pt x="4963" y="5457"/>
                  </a:cubicBezTo>
                  <a:close/>
                  <a:moveTo>
                    <a:pt x="4338" y="3485"/>
                  </a:moveTo>
                  <a:cubicBezTo>
                    <a:pt x="4470" y="3518"/>
                    <a:pt x="4601" y="3584"/>
                    <a:pt x="4700" y="3617"/>
                  </a:cubicBezTo>
                  <a:cubicBezTo>
                    <a:pt x="5390" y="3978"/>
                    <a:pt x="5817" y="4701"/>
                    <a:pt x="5784" y="5490"/>
                  </a:cubicBezTo>
                  <a:lnTo>
                    <a:pt x="5784" y="5457"/>
                  </a:lnTo>
                  <a:cubicBezTo>
                    <a:pt x="5784" y="5720"/>
                    <a:pt x="5719" y="5950"/>
                    <a:pt x="5620" y="6180"/>
                  </a:cubicBezTo>
                  <a:cubicBezTo>
                    <a:pt x="5653" y="6015"/>
                    <a:pt x="5686" y="5884"/>
                    <a:pt x="5686" y="5753"/>
                  </a:cubicBezTo>
                  <a:cubicBezTo>
                    <a:pt x="5784" y="5128"/>
                    <a:pt x="5587" y="4537"/>
                    <a:pt x="5160" y="4077"/>
                  </a:cubicBezTo>
                  <a:cubicBezTo>
                    <a:pt x="5094" y="3978"/>
                    <a:pt x="5028" y="3912"/>
                    <a:pt x="4963" y="3847"/>
                  </a:cubicBezTo>
                  <a:cubicBezTo>
                    <a:pt x="4897" y="3781"/>
                    <a:pt x="4798" y="3715"/>
                    <a:pt x="4700" y="3682"/>
                  </a:cubicBezTo>
                  <a:cubicBezTo>
                    <a:pt x="4601" y="3617"/>
                    <a:pt x="4470" y="3551"/>
                    <a:pt x="4338" y="3485"/>
                  </a:cubicBezTo>
                  <a:close/>
                  <a:moveTo>
                    <a:pt x="4437" y="5654"/>
                  </a:moveTo>
                  <a:cubicBezTo>
                    <a:pt x="4437" y="5676"/>
                    <a:pt x="4437" y="5698"/>
                    <a:pt x="4437" y="5720"/>
                  </a:cubicBezTo>
                  <a:cubicBezTo>
                    <a:pt x="4404" y="5818"/>
                    <a:pt x="4306" y="5917"/>
                    <a:pt x="4240" y="6015"/>
                  </a:cubicBezTo>
                  <a:lnTo>
                    <a:pt x="4240" y="5983"/>
                  </a:lnTo>
                  <a:cubicBezTo>
                    <a:pt x="4010" y="6180"/>
                    <a:pt x="3747" y="6311"/>
                    <a:pt x="3484" y="6377"/>
                  </a:cubicBezTo>
                  <a:cubicBezTo>
                    <a:pt x="3878" y="6278"/>
                    <a:pt x="4240" y="6015"/>
                    <a:pt x="4437" y="5654"/>
                  </a:cubicBezTo>
                  <a:close/>
                  <a:moveTo>
                    <a:pt x="822" y="6245"/>
                  </a:moveTo>
                  <a:cubicBezTo>
                    <a:pt x="855" y="6278"/>
                    <a:pt x="888" y="6278"/>
                    <a:pt x="921" y="6278"/>
                  </a:cubicBezTo>
                  <a:cubicBezTo>
                    <a:pt x="987" y="6541"/>
                    <a:pt x="1151" y="6771"/>
                    <a:pt x="1381" y="6936"/>
                  </a:cubicBezTo>
                  <a:lnTo>
                    <a:pt x="1447" y="6968"/>
                  </a:lnTo>
                  <a:cubicBezTo>
                    <a:pt x="1447" y="7034"/>
                    <a:pt x="1480" y="7100"/>
                    <a:pt x="1545" y="7166"/>
                  </a:cubicBezTo>
                  <a:cubicBezTo>
                    <a:pt x="1217" y="6936"/>
                    <a:pt x="954" y="6640"/>
                    <a:pt x="790" y="6278"/>
                  </a:cubicBezTo>
                  <a:lnTo>
                    <a:pt x="822" y="6245"/>
                  </a:lnTo>
                  <a:close/>
                  <a:moveTo>
                    <a:pt x="2202" y="7264"/>
                  </a:moveTo>
                  <a:lnTo>
                    <a:pt x="2202" y="7264"/>
                  </a:lnTo>
                  <a:cubicBezTo>
                    <a:pt x="2498" y="7330"/>
                    <a:pt x="2794" y="7363"/>
                    <a:pt x="3057" y="7363"/>
                  </a:cubicBezTo>
                  <a:lnTo>
                    <a:pt x="3090" y="7363"/>
                  </a:lnTo>
                  <a:cubicBezTo>
                    <a:pt x="3090" y="7428"/>
                    <a:pt x="3155" y="7494"/>
                    <a:pt x="3221" y="7494"/>
                  </a:cubicBezTo>
                  <a:cubicBezTo>
                    <a:pt x="2893" y="7494"/>
                    <a:pt x="2531" y="7428"/>
                    <a:pt x="2202" y="7264"/>
                  </a:cubicBezTo>
                  <a:close/>
                  <a:moveTo>
                    <a:pt x="3850" y="1"/>
                  </a:moveTo>
                  <a:cubicBezTo>
                    <a:pt x="3817" y="1"/>
                    <a:pt x="3782" y="12"/>
                    <a:pt x="3747" y="35"/>
                  </a:cubicBezTo>
                  <a:cubicBezTo>
                    <a:pt x="2400" y="922"/>
                    <a:pt x="1315" y="2171"/>
                    <a:pt x="592" y="3617"/>
                  </a:cubicBezTo>
                  <a:cubicBezTo>
                    <a:pt x="1" y="4865"/>
                    <a:pt x="1" y="6541"/>
                    <a:pt x="1217" y="7461"/>
                  </a:cubicBezTo>
                  <a:cubicBezTo>
                    <a:pt x="1772" y="7837"/>
                    <a:pt x="2414" y="8028"/>
                    <a:pt x="3065" y="8028"/>
                  </a:cubicBezTo>
                  <a:cubicBezTo>
                    <a:pt x="3609" y="8028"/>
                    <a:pt x="4158" y="7895"/>
                    <a:pt x="4667" y="7626"/>
                  </a:cubicBezTo>
                  <a:cubicBezTo>
                    <a:pt x="5784" y="7034"/>
                    <a:pt x="6507" y="5753"/>
                    <a:pt x="5981" y="4537"/>
                  </a:cubicBezTo>
                  <a:cubicBezTo>
                    <a:pt x="5551" y="3586"/>
                    <a:pt x="4637" y="3040"/>
                    <a:pt x="3692" y="3040"/>
                  </a:cubicBezTo>
                  <a:cubicBezTo>
                    <a:pt x="3265" y="3040"/>
                    <a:pt x="2831" y="3152"/>
                    <a:pt x="2433" y="3387"/>
                  </a:cubicBezTo>
                  <a:cubicBezTo>
                    <a:pt x="2794" y="2434"/>
                    <a:pt x="3484" y="1645"/>
                    <a:pt x="4404" y="1152"/>
                  </a:cubicBezTo>
                  <a:cubicBezTo>
                    <a:pt x="4470" y="1086"/>
                    <a:pt x="4503" y="988"/>
                    <a:pt x="4470" y="889"/>
                  </a:cubicBezTo>
                  <a:lnTo>
                    <a:pt x="4010" y="101"/>
                  </a:lnTo>
                  <a:cubicBezTo>
                    <a:pt x="3967" y="37"/>
                    <a:pt x="3911" y="1"/>
                    <a:pt x="38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" name="Google Shape;336;p36"/>
          <p:cNvSpPr txBox="1">
            <a:spLocks noGrp="1"/>
          </p:cNvSpPr>
          <p:nvPr>
            <p:ph type="title" idx="4" hasCustomPrompt="1"/>
          </p:nvPr>
        </p:nvSpPr>
        <p:spPr>
          <a:xfrm>
            <a:off x="524800" y="1514600"/>
            <a:ext cx="19209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7" name="Google Shape;337;p36"/>
          <p:cNvSpPr txBox="1">
            <a:spLocks noGrp="1"/>
          </p:cNvSpPr>
          <p:nvPr>
            <p:ph type="title" idx="5" hasCustomPrompt="1"/>
          </p:nvPr>
        </p:nvSpPr>
        <p:spPr>
          <a:xfrm>
            <a:off x="3587957" y="1514600"/>
            <a:ext cx="19203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600"/>
              <a:buNone/>
              <a:defRPr sz="11600">
                <a:solidFill>
                  <a:schemeClr val="accent3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600"/>
              <a:buNone/>
              <a:defRPr sz="11600">
                <a:solidFill>
                  <a:schemeClr val="accent3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600"/>
              <a:buNone/>
              <a:defRPr sz="11600">
                <a:solidFill>
                  <a:schemeClr val="accent3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600"/>
              <a:buNone/>
              <a:defRPr sz="11600">
                <a:solidFill>
                  <a:schemeClr val="accent3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600"/>
              <a:buNone/>
              <a:defRPr sz="11600">
                <a:solidFill>
                  <a:schemeClr val="accent3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600"/>
              <a:buNone/>
              <a:defRPr sz="11600">
                <a:solidFill>
                  <a:schemeClr val="accent3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600"/>
              <a:buNone/>
              <a:defRPr sz="11600">
                <a:solidFill>
                  <a:schemeClr val="accent3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600"/>
              <a:buNone/>
              <a:defRPr sz="11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" name="Google Shape;338;p36"/>
          <p:cNvSpPr txBox="1">
            <a:spLocks noGrp="1"/>
          </p:cNvSpPr>
          <p:nvPr>
            <p:ph type="title" idx="6" hasCustomPrompt="1"/>
          </p:nvPr>
        </p:nvSpPr>
        <p:spPr>
          <a:xfrm>
            <a:off x="6133839" y="1514600"/>
            <a:ext cx="19203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600"/>
              <a:buNone/>
              <a:defRPr sz="11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9" name="Google Shape;339;p36"/>
          <p:cNvSpPr txBox="1">
            <a:spLocks noGrp="1"/>
          </p:cNvSpPr>
          <p:nvPr>
            <p:ph type="subTitle" idx="7"/>
          </p:nvPr>
        </p:nvSpPr>
        <p:spPr>
          <a:xfrm>
            <a:off x="1003300" y="2235425"/>
            <a:ext cx="1883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340" name="Google Shape;340;p36"/>
          <p:cNvSpPr txBox="1">
            <a:spLocks noGrp="1"/>
          </p:cNvSpPr>
          <p:nvPr>
            <p:ph type="subTitle" idx="8"/>
          </p:nvPr>
        </p:nvSpPr>
        <p:spPr>
          <a:xfrm>
            <a:off x="3821469" y="2235425"/>
            <a:ext cx="1883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341" name="Google Shape;341;p36"/>
          <p:cNvSpPr txBox="1">
            <a:spLocks noGrp="1"/>
          </p:cNvSpPr>
          <p:nvPr>
            <p:ph type="subTitle" idx="9"/>
          </p:nvPr>
        </p:nvSpPr>
        <p:spPr>
          <a:xfrm>
            <a:off x="6509039" y="2235425"/>
            <a:ext cx="1883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helsea Market"/>
              <a:buNone/>
              <a:defRPr sz="1800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CUSTOM_1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9"/>
          <p:cNvSpPr/>
          <p:nvPr/>
        </p:nvSpPr>
        <p:spPr>
          <a:xfrm rot="-1230265">
            <a:off x="7688962" y="-903921"/>
            <a:ext cx="1950489" cy="2954073"/>
          </a:xfrm>
          <a:custGeom>
            <a:avLst/>
            <a:gdLst/>
            <a:ahLst/>
            <a:cxnLst/>
            <a:rect l="l" t="t" r="r" b="b"/>
            <a:pathLst>
              <a:path w="78015" h="118156" extrusionOk="0">
                <a:moveTo>
                  <a:pt x="5303" y="0"/>
                </a:moveTo>
                <a:cubicBezTo>
                  <a:pt x="4615" y="5095"/>
                  <a:pt x="-2822" y="20381"/>
                  <a:pt x="1172" y="30571"/>
                </a:cubicBezTo>
                <a:cubicBezTo>
                  <a:pt x="5166" y="40762"/>
                  <a:pt x="23619" y="49162"/>
                  <a:pt x="29265" y="61143"/>
                </a:cubicBezTo>
                <a:cubicBezTo>
                  <a:pt x="34911" y="73124"/>
                  <a:pt x="26924" y="92955"/>
                  <a:pt x="35049" y="102457"/>
                </a:cubicBezTo>
                <a:cubicBezTo>
                  <a:pt x="43174" y="111959"/>
                  <a:pt x="70854" y="115540"/>
                  <a:pt x="78015" y="118156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63" name="Google Shape;363;p39"/>
          <p:cNvSpPr/>
          <p:nvPr/>
        </p:nvSpPr>
        <p:spPr>
          <a:xfrm>
            <a:off x="-118450" y="-118550"/>
            <a:ext cx="1526189" cy="1933508"/>
          </a:xfrm>
          <a:custGeom>
            <a:avLst/>
            <a:gdLst/>
            <a:ahLst/>
            <a:cxnLst/>
            <a:rect l="l" t="t" r="r" b="b"/>
            <a:pathLst>
              <a:path w="73507" h="93125" extrusionOk="0">
                <a:moveTo>
                  <a:pt x="0" y="93125"/>
                </a:moveTo>
                <a:cubicBezTo>
                  <a:pt x="6853" y="91767"/>
                  <a:pt x="33020" y="91555"/>
                  <a:pt x="41115" y="84979"/>
                </a:cubicBezTo>
                <a:cubicBezTo>
                  <a:pt x="49210" y="78403"/>
                  <a:pt x="43352" y="63610"/>
                  <a:pt x="48570" y="53671"/>
                </a:cubicBezTo>
                <a:cubicBezTo>
                  <a:pt x="53788" y="43732"/>
                  <a:pt x="68944" y="34289"/>
                  <a:pt x="72423" y="25344"/>
                </a:cubicBezTo>
                <a:cubicBezTo>
                  <a:pt x="75902" y="16399"/>
                  <a:pt x="69939" y="4224"/>
                  <a:pt x="69442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565350" y="1114500"/>
            <a:ext cx="7966500" cy="6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4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5" name="Google Shape;365;p39"/>
          <p:cNvSpPr txBox="1">
            <a:spLocks noGrp="1"/>
          </p:cNvSpPr>
          <p:nvPr>
            <p:ph type="subTitle" idx="1"/>
          </p:nvPr>
        </p:nvSpPr>
        <p:spPr>
          <a:xfrm>
            <a:off x="1779600" y="1972800"/>
            <a:ext cx="5538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6" name="Google Shape;366;p39"/>
          <p:cNvSpPr/>
          <p:nvPr/>
        </p:nvSpPr>
        <p:spPr>
          <a:xfrm>
            <a:off x="-238125" y="2997736"/>
            <a:ext cx="9573450" cy="1733925"/>
          </a:xfrm>
          <a:custGeom>
            <a:avLst/>
            <a:gdLst/>
            <a:ahLst/>
            <a:cxnLst/>
            <a:rect l="l" t="t" r="r" b="b"/>
            <a:pathLst>
              <a:path w="382938" h="69357" extrusionOk="0">
                <a:moveTo>
                  <a:pt x="0" y="19537"/>
                </a:moveTo>
                <a:cubicBezTo>
                  <a:pt x="17698" y="27407"/>
                  <a:pt x="76360" y="60599"/>
                  <a:pt x="106189" y="66758"/>
                </a:cubicBezTo>
                <a:cubicBezTo>
                  <a:pt x="136018" y="72918"/>
                  <a:pt x="149396" y="67588"/>
                  <a:pt x="178975" y="56494"/>
                </a:cubicBezTo>
                <a:cubicBezTo>
                  <a:pt x="208554" y="45400"/>
                  <a:pt x="249667" y="3290"/>
                  <a:pt x="283661" y="196"/>
                </a:cubicBezTo>
                <a:cubicBezTo>
                  <a:pt x="317655" y="-2897"/>
                  <a:pt x="366392" y="31644"/>
                  <a:pt x="382938" y="37933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08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715875"/>
            <a:ext cx="7708500" cy="2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●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○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■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●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○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■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●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○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■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67" r:id="rId6"/>
    <p:sldLayoutId id="2147483669" r:id="rId7"/>
    <p:sldLayoutId id="2147483682" r:id="rId8"/>
    <p:sldLayoutId id="2147483685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6"/>
          <p:cNvSpPr txBox="1">
            <a:spLocks noGrp="1"/>
          </p:cNvSpPr>
          <p:nvPr>
            <p:ph type="ctrTitle"/>
          </p:nvPr>
        </p:nvSpPr>
        <p:spPr>
          <a:xfrm>
            <a:off x="222737" y="1744556"/>
            <a:ext cx="6062933" cy="7679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dirty="0">
                <a:solidFill>
                  <a:schemeClr val="tx2">
                    <a:lumMod val="75000"/>
                  </a:schemeClr>
                </a:solidFill>
                <a:effectLst/>
                <a:latin typeface="Baloo 2"/>
              </a:rPr>
              <a:t>Improving  Academic </a:t>
            </a:r>
            <a:br>
              <a:rPr lang="en-US" sz="3400" b="1" i="0" dirty="0">
                <a:solidFill>
                  <a:schemeClr val="accent5">
                    <a:lumMod val="50000"/>
                  </a:schemeClr>
                </a:solidFill>
                <a:effectLst/>
                <a:latin typeface="Baloo 2"/>
              </a:rPr>
            </a:br>
            <a:r>
              <a:rPr lang="en-US" sz="3200" b="1" i="0" dirty="0">
                <a:solidFill>
                  <a:schemeClr val="bg1"/>
                </a:solidFill>
                <a:effectLst/>
                <a:latin typeface="Baloo 2"/>
              </a:rPr>
              <a:t>Outcome For Secondary </a:t>
            </a:r>
            <a:r>
              <a:rPr lang="en-US" sz="3000" b="1" i="0" dirty="0">
                <a:solidFill>
                  <a:schemeClr val="bg1"/>
                </a:solidFill>
                <a:effectLst/>
                <a:latin typeface="Baloo 2"/>
              </a:rPr>
              <a:t>Education</a:t>
            </a:r>
            <a:endParaRPr sz="3000" b="1" dirty="0">
              <a:solidFill>
                <a:schemeClr val="bg1"/>
              </a:solidFill>
            </a:endParaRPr>
          </a:p>
        </p:txBody>
      </p:sp>
      <p:sp>
        <p:nvSpPr>
          <p:cNvPr id="402" name="Google Shape;402;p46"/>
          <p:cNvSpPr txBox="1">
            <a:spLocks noGrp="1"/>
          </p:cNvSpPr>
          <p:nvPr>
            <p:ph type="subTitle" idx="1"/>
          </p:nvPr>
        </p:nvSpPr>
        <p:spPr>
          <a:xfrm>
            <a:off x="6285670" y="4613100"/>
            <a:ext cx="285833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dirty="0" err="1">
                <a:solidFill>
                  <a:schemeClr val="accent1"/>
                </a:solidFill>
                <a:effectLst/>
                <a:latin typeface="Baloo 2"/>
              </a:rPr>
              <a:t>DataFestAfrica</a:t>
            </a:r>
            <a:r>
              <a:rPr lang="en-US" sz="1600" b="0" i="0" dirty="0">
                <a:solidFill>
                  <a:schemeClr val="accent1"/>
                </a:solidFill>
                <a:effectLst/>
                <a:latin typeface="Baloo 2"/>
              </a:rPr>
              <a:t> Hackathon 2024</a:t>
            </a:r>
            <a:endParaRPr sz="2000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7F4AD1-9DB9-5DFF-00A8-265FBAA97F94}"/>
              </a:ext>
            </a:extLst>
          </p:cNvPr>
          <p:cNvSpPr txBox="1"/>
          <p:nvPr/>
        </p:nvSpPr>
        <p:spPr>
          <a:xfrm>
            <a:off x="269715" y="2571750"/>
            <a:ext cx="4460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Baloo 2"/>
              </a:rPr>
              <a:t>(A CASE STUDY OF A PUBLIC SCHOOL IN ILORIN)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05084EC1-FF2E-B200-9751-CAB11F14C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5920" y="247155"/>
            <a:ext cx="642515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DDAE3"/>
                </a:solidFill>
                <a:effectLst/>
                <a:latin typeface="Chelsea Market" panose="020B0604020202020204" charset="0"/>
              </a:rPr>
              <a:t>DATA CLEANING AND TRANSFORMATION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C755FAFD-8E90-880B-E941-E7FA6FD70CB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682752" y="863592"/>
            <a:ext cx="8093932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Cleaning Steps: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Removed duplicates, handled missing values, and standardized column names across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Transformation: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Created new features like average subject scores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Converted categorical variables (e.g., gender, marital status) into numerical formats for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05084EC1-FF2E-B200-9751-CAB11F14C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0576" y="259347"/>
            <a:ext cx="641553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8DDAE3"/>
                </a:solidFill>
                <a:effectLst/>
                <a:latin typeface="Chelsea Market" panose="020B0604020202020204" charset="0"/>
              </a:rPr>
              <a:t>DATA INTEGRATION AND AGGREGATION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CCF7525-B6D7-263A-F969-8C2099AFF64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298384" y="1194562"/>
            <a:ext cx="6547231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Integration: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Unified datasets by merging on shared keys (e.g.,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student_id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 for student-based data).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Aggregation: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ontserrat" panose="00000500000000000000" pitchFamily="2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Aggregated student data to analyze overall performance trends by department, class size, and teacher experience.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666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88"/>
          <p:cNvSpPr txBox="1">
            <a:spLocks noGrp="1"/>
          </p:cNvSpPr>
          <p:nvPr>
            <p:ph type="subTitle" idx="4294967295"/>
          </p:nvPr>
        </p:nvSpPr>
        <p:spPr>
          <a:xfrm>
            <a:off x="772050" y="2047167"/>
            <a:ext cx="1724700" cy="4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STEP 1</a:t>
            </a:r>
            <a:endParaRPr sz="2000">
              <a:solidFill>
                <a:schemeClr val="accent5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191" name="Google Shape;1191;p88"/>
          <p:cNvSpPr txBox="1">
            <a:spLocks noGrp="1"/>
          </p:cNvSpPr>
          <p:nvPr>
            <p:ph type="subTitle" idx="4294967295"/>
          </p:nvPr>
        </p:nvSpPr>
        <p:spPr>
          <a:xfrm>
            <a:off x="720000" y="3094393"/>
            <a:ext cx="1828800" cy="11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DESCRIPTIVE ANALYSIS </a:t>
            </a:r>
            <a:endParaRPr sz="1600" dirty="0"/>
          </a:p>
        </p:txBody>
      </p:sp>
      <p:sp>
        <p:nvSpPr>
          <p:cNvPr id="1192" name="Google Shape;1192;p88"/>
          <p:cNvSpPr txBox="1">
            <a:spLocks noGrp="1"/>
          </p:cNvSpPr>
          <p:nvPr>
            <p:ph type="title"/>
          </p:nvPr>
        </p:nvSpPr>
        <p:spPr>
          <a:xfrm>
            <a:off x="722376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1193" name="Google Shape;1193;p88"/>
          <p:cNvSpPr txBox="1">
            <a:spLocks noGrp="1"/>
          </p:cNvSpPr>
          <p:nvPr>
            <p:ph type="subTitle" idx="4294967295"/>
          </p:nvPr>
        </p:nvSpPr>
        <p:spPr>
          <a:xfrm>
            <a:off x="2747800" y="2047167"/>
            <a:ext cx="1724700" cy="4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STEP 2</a:t>
            </a:r>
            <a:endParaRPr sz="2000">
              <a:solidFill>
                <a:schemeClr val="accent3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194" name="Google Shape;1194;p88"/>
          <p:cNvSpPr txBox="1">
            <a:spLocks noGrp="1"/>
          </p:cNvSpPr>
          <p:nvPr>
            <p:ph type="subTitle" idx="4294967295"/>
          </p:nvPr>
        </p:nvSpPr>
        <p:spPr>
          <a:xfrm>
            <a:off x="2695750" y="3119818"/>
            <a:ext cx="1828800" cy="11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UNIVARITE ANALYSIS </a:t>
            </a:r>
            <a:endParaRPr sz="1600" dirty="0"/>
          </a:p>
        </p:txBody>
      </p:sp>
      <p:sp>
        <p:nvSpPr>
          <p:cNvPr id="1195" name="Google Shape;1195;p88"/>
          <p:cNvSpPr txBox="1">
            <a:spLocks noGrp="1"/>
          </p:cNvSpPr>
          <p:nvPr>
            <p:ph type="subTitle" idx="4294967295"/>
          </p:nvPr>
        </p:nvSpPr>
        <p:spPr>
          <a:xfrm>
            <a:off x="4723550" y="2047167"/>
            <a:ext cx="1724700" cy="4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STEP 3</a:t>
            </a:r>
            <a:endParaRPr sz="2000">
              <a:solidFill>
                <a:schemeClr val="accent4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196" name="Google Shape;1196;p88"/>
          <p:cNvSpPr txBox="1">
            <a:spLocks noGrp="1"/>
          </p:cNvSpPr>
          <p:nvPr>
            <p:ph type="subTitle" idx="4294967295"/>
          </p:nvPr>
        </p:nvSpPr>
        <p:spPr>
          <a:xfrm>
            <a:off x="4671500" y="3119818"/>
            <a:ext cx="1828800" cy="11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BIVARITE ANALYSIS 	</a:t>
            </a:r>
            <a:endParaRPr sz="1600" dirty="0"/>
          </a:p>
        </p:txBody>
      </p:sp>
      <p:sp>
        <p:nvSpPr>
          <p:cNvPr id="1197" name="Google Shape;1197;p88"/>
          <p:cNvSpPr txBox="1">
            <a:spLocks noGrp="1"/>
          </p:cNvSpPr>
          <p:nvPr>
            <p:ph type="subTitle" idx="4294967295"/>
          </p:nvPr>
        </p:nvSpPr>
        <p:spPr>
          <a:xfrm>
            <a:off x="6699300" y="2047167"/>
            <a:ext cx="1724700" cy="4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STEP 4</a:t>
            </a:r>
            <a:endParaRPr sz="2000">
              <a:solidFill>
                <a:schemeClr val="accent1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1198" name="Google Shape;1198;p88"/>
          <p:cNvSpPr txBox="1">
            <a:spLocks noGrp="1"/>
          </p:cNvSpPr>
          <p:nvPr>
            <p:ph type="subTitle" idx="4294967295"/>
          </p:nvPr>
        </p:nvSpPr>
        <p:spPr>
          <a:xfrm>
            <a:off x="6647250" y="3119818"/>
            <a:ext cx="1828800" cy="11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MULTIVARIATE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ANALYSIS </a:t>
            </a:r>
            <a:endParaRPr sz="1600" dirty="0"/>
          </a:p>
        </p:txBody>
      </p:sp>
      <p:grpSp>
        <p:nvGrpSpPr>
          <p:cNvPr id="1199" name="Google Shape;1199;p88"/>
          <p:cNvGrpSpPr/>
          <p:nvPr/>
        </p:nvGrpSpPr>
        <p:grpSpPr>
          <a:xfrm>
            <a:off x="698450" y="2641653"/>
            <a:ext cx="7747100" cy="286900"/>
            <a:chOff x="698450" y="2433710"/>
            <a:chExt cx="7747100" cy="286900"/>
          </a:xfrm>
        </p:grpSpPr>
        <p:cxnSp>
          <p:nvCxnSpPr>
            <p:cNvPr id="1200" name="Google Shape;1200;p88"/>
            <p:cNvCxnSpPr/>
            <p:nvPr/>
          </p:nvCxnSpPr>
          <p:spPr>
            <a:xfrm>
              <a:off x="5716102" y="2571760"/>
              <a:ext cx="1698000" cy="0"/>
            </a:xfrm>
            <a:prstGeom prst="straightConnector1">
              <a:avLst/>
            </a:pr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1" name="Google Shape;1201;p88"/>
            <p:cNvCxnSpPr/>
            <p:nvPr/>
          </p:nvCxnSpPr>
          <p:spPr>
            <a:xfrm>
              <a:off x="7706650" y="2571760"/>
              <a:ext cx="738900" cy="0"/>
            </a:xfrm>
            <a:prstGeom prst="straightConnector1">
              <a:avLst/>
            </a:pr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2" name="Google Shape;1202;p88"/>
            <p:cNvCxnSpPr/>
            <p:nvPr/>
          </p:nvCxnSpPr>
          <p:spPr>
            <a:xfrm>
              <a:off x="1730964" y="2571760"/>
              <a:ext cx="1698000" cy="0"/>
            </a:xfrm>
            <a:prstGeom prst="straightConnector1">
              <a:avLst/>
            </a:pr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3" name="Google Shape;1203;p88"/>
            <p:cNvCxnSpPr/>
            <p:nvPr/>
          </p:nvCxnSpPr>
          <p:spPr>
            <a:xfrm>
              <a:off x="698450" y="2571760"/>
              <a:ext cx="738900" cy="0"/>
            </a:xfrm>
            <a:prstGeom prst="straightConnector1">
              <a:avLst/>
            </a:pr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04" name="Google Shape;1204;p88"/>
            <p:cNvGrpSpPr/>
            <p:nvPr/>
          </p:nvGrpSpPr>
          <p:grpSpPr>
            <a:xfrm>
              <a:off x="3432875" y="2433710"/>
              <a:ext cx="285150" cy="286900"/>
              <a:chOff x="4760100" y="4282225"/>
              <a:chExt cx="285150" cy="286900"/>
            </a:xfrm>
          </p:grpSpPr>
          <p:sp>
            <p:nvSpPr>
              <p:cNvPr id="1205" name="Google Shape;1205;p88"/>
              <p:cNvSpPr/>
              <p:nvPr/>
            </p:nvSpPr>
            <p:spPr>
              <a:xfrm>
                <a:off x="4871375" y="4405675"/>
                <a:ext cx="100875" cy="57400"/>
              </a:xfrm>
              <a:custGeom>
                <a:avLst/>
                <a:gdLst/>
                <a:ahLst/>
                <a:cxnLst/>
                <a:rect l="l" t="t" r="r" b="b"/>
                <a:pathLst>
                  <a:path w="4035" h="2296" extrusionOk="0">
                    <a:moveTo>
                      <a:pt x="348" y="2295"/>
                    </a:moveTo>
                    <a:cubicBezTo>
                      <a:pt x="1600" y="1947"/>
                      <a:pt x="2782" y="1322"/>
                      <a:pt x="3826" y="557"/>
                    </a:cubicBezTo>
                    <a:cubicBezTo>
                      <a:pt x="3686" y="417"/>
                      <a:pt x="4034" y="0"/>
                      <a:pt x="2782" y="487"/>
                    </a:cubicBezTo>
                    <a:cubicBezTo>
                      <a:pt x="2504" y="626"/>
                      <a:pt x="2226" y="765"/>
                      <a:pt x="1948" y="974"/>
                    </a:cubicBezTo>
                    <a:cubicBezTo>
                      <a:pt x="1" y="2226"/>
                      <a:pt x="696" y="1461"/>
                      <a:pt x="348" y="22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88"/>
              <p:cNvSpPr/>
              <p:nvPr/>
            </p:nvSpPr>
            <p:spPr>
              <a:xfrm>
                <a:off x="4840075" y="4390025"/>
                <a:ext cx="109575" cy="5565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2226" extrusionOk="0">
                    <a:moveTo>
                      <a:pt x="1" y="2226"/>
                    </a:moveTo>
                    <a:cubicBezTo>
                      <a:pt x="975" y="2017"/>
                      <a:pt x="557" y="1808"/>
                      <a:pt x="1879" y="1113"/>
                    </a:cubicBezTo>
                    <a:cubicBezTo>
                      <a:pt x="2574" y="765"/>
                      <a:pt x="3339" y="557"/>
                      <a:pt x="3965" y="279"/>
                    </a:cubicBezTo>
                    <a:cubicBezTo>
                      <a:pt x="3617" y="0"/>
                      <a:pt x="4382" y="70"/>
                      <a:pt x="3339" y="0"/>
                    </a:cubicBezTo>
                    <a:cubicBezTo>
                      <a:pt x="2713" y="70"/>
                      <a:pt x="2157" y="279"/>
                      <a:pt x="1600" y="626"/>
                    </a:cubicBezTo>
                    <a:cubicBezTo>
                      <a:pt x="905" y="904"/>
                      <a:pt x="279" y="1461"/>
                      <a:pt x="1" y="22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88"/>
              <p:cNvSpPr/>
              <p:nvPr/>
            </p:nvSpPr>
            <p:spPr>
              <a:xfrm>
                <a:off x="4760100" y="4282225"/>
                <a:ext cx="285150" cy="286900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1476" fill="none" extrusionOk="0">
                    <a:moveTo>
                      <a:pt x="11406" y="5773"/>
                    </a:moveTo>
                    <a:cubicBezTo>
                      <a:pt x="11406" y="8902"/>
                      <a:pt x="8833" y="11475"/>
                      <a:pt x="5703" y="11475"/>
                    </a:cubicBezTo>
                    <a:cubicBezTo>
                      <a:pt x="2574" y="11475"/>
                      <a:pt x="1" y="8902"/>
                      <a:pt x="1" y="5773"/>
                    </a:cubicBezTo>
                    <a:cubicBezTo>
                      <a:pt x="1" y="2574"/>
                      <a:pt x="2574" y="1"/>
                      <a:pt x="5703" y="1"/>
                    </a:cubicBezTo>
                    <a:cubicBezTo>
                      <a:pt x="8833" y="1"/>
                      <a:pt x="11406" y="2574"/>
                      <a:pt x="11406" y="5773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miter lim="6954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88"/>
              <p:cNvSpPr/>
              <p:nvPr/>
            </p:nvSpPr>
            <p:spPr>
              <a:xfrm>
                <a:off x="4831400" y="4355250"/>
                <a:ext cx="14257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5703" h="5703" fill="none" extrusionOk="0">
                    <a:moveTo>
                      <a:pt x="5703" y="2852"/>
                    </a:moveTo>
                    <a:cubicBezTo>
                      <a:pt x="5703" y="4382"/>
                      <a:pt x="4451" y="5703"/>
                      <a:pt x="2851" y="5703"/>
                    </a:cubicBezTo>
                    <a:cubicBezTo>
                      <a:pt x="1252" y="5703"/>
                      <a:pt x="0" y="4382"/>
                      <a:pt x="0" y="2852"/>
                    </a:cubicBezTo>
                    <a:cubicBezTo>
                      <a:pt x="0" y="1252"/>
                      <a:pt x="1252" y="1"/>
                      <a:pt x="2851" y="1"/>
                    </a:cubicBezTo>
                    <a:cubicBezTo>
                      <a:pt x="4451" y="1"/>
                      <a:pt x="5703" y="1252"/>
                      <a:pt x="5703" y="2852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miter lim="6954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9" name="Google Shape;1209;p88"/>
            <p:cNvGrpSpPr/>
            <p:nvPr/>
          </p:nvGrpSpPr>
          <p:grpSpPr>
            <a:xfrm>
              <a:off x="1438913" y="2433710"/>
              <a:ext cx="286875" cy="286900"/>
              <a:chOff x="1438913" y="2666800"/>
              <a:chExt cx="286875" cy="286900"/>
            </a:xfrm>
          </p:grpSpPr>
          <p:sp>
            <p:nvSpPr>
              <p:cNvPr id="1210" name="Google Shape;1210;p88"/>
              <p:cNvSpPr/>
              <p:nvPr/>
            </p:nvSpPr>
            <p:spPr>
              <a:xfrm>
                <a:off x="1438913" y="2666800"/>
                <a:ext cx="286875" cy="286900"/>
              </a:xfrm>
              <a:custGeom>
                <a:avLst/>
                <a:gdLst/>
                <a:ahLst/>
                <a:cxnLst/>
                <a:rect l="l" t="t" r="r" b="b"/>
                <a:pathLst>
                  <a:path w="11475" h="11476" fill="none" extrusionOk="0">
                    <a:moveTo>
                      <a:pt x="11475" y="5773"/>
                    </a:moveTo>
                    <a:cubicBezTo>
                      <a:pt x="11475" y="8902"/>
                      <a:pt x="8902" y="11475"/>
                      <a:pt x="5773" y="11475"/>
                    </a:cubicBezTo>
                    <a:cubicBezTo>
                      <a:pt x="2574" y="11475"/>
                      <a:pt x="0" y="8902"/>
                      <a:pt x="0" y="5773"/>
                    </a:cubicBezTo>
                    <a:cubicBezTo>
                      <a:pt x="0" y="2574"/>
                      <a:pt x="2574" y="1"/>
                      <a:pt x="5773" y="1"/>
                    </a:cubicBezTo>
                    <a:cubicBezTo>
                      <a:pt x="8902" y="1"/>
                      <a:pt x="11475" y="2574"/>
                      <a:pt x="11475" y="5773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5"/>
                </a:solidFill>
                <a:prstDash val="solid"/>
                <a:miter lim="6954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88"/>
              <p:cNvSpPr/>
              <p:nvPr/>
            </p:nvSpPr>
            <p:spPr>
              <a:xfrm>
                <a:off x="1510188" y="2739825"/>
                <a:ext cx="14432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5773" h="5703" fill="none" extrusionOk="0">
                    <a:moveTo>
                      <a:pt x="5773" y="2852"/>
                    </a:moveTo>
                    <a:cubicBezTo>
                      <a:pt x="5773" y="4382"/>
                      <a:pt x="4451" y="5703"/>
                      <a:pt x="2922" y="5703"/>
                    </a:cubicBezTo>
                    <a:cubicBezTo>
                      <a:pt x="1322" y="5703"/>
                      <a:pt x="1" y="4382"/>
                      <a:pt x="1" y="2852"/>
                    </a:cubicBezTo>
                    <a:cubicBezTo>
                      <a:pt x="1" y="1252"/>
                      <a:pt x="1322" y="1"/>
                      <a:pt x="2922" y="1"/>
                    </a:cubicBezTo>
                    <a:cubicBezTo>
                      <a:pt x="4451" y="1"/>
                      <a:pt x="5773" y="1252"/>
                      <a:pt x="5773" y="2852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5"/>
                </a:solidFill>
                <a:prstDash val="solid"/>
                <a:miter lim="6954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88"/>
              <p:cNvSpPr/>
              <p:nvPr/>
            </p:nvSpPr>
            <p:spPr>
              <a:xfrm>
                <a:off x="1564088" y="2790250"/>
                <a:ext cx="86950" cy="71300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2852" extrusionOk="0">
                    <a:moveTo>
                      <a:pt x="1" y="2851"/>
                    </a:moveTo>
                    <a:cubicBezTo>
                      <a:pt x="487" y="2434"/>
                      <a:pt x="835" y="1947"/>
                      <a:pt x="1739" y="1391"/>
                    </a:cubicBezTo>
                    <a:cubicBezTo>
                      <a:pt x="2295" y="974"/>
                      <a:pt x="3060" y="696"/>
                      <a:pt x="3478" y="0"/>
                    </a:cubicBezTo>
                    <a:cubicBezTo>
                      <a:pt x="2017" y="209"/>
                      <a:pt x="70" y="1669"/>
                      <a:pt x="1" y="285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88"/>
              <p:cNvSpPr/>
              <p:nvPr/>
            </p:nvSpPr>
            <p:spPr>
              <a:xfrm>
                <a:off x="1515413" y="2760700"/>
                <a:ext cx="74775" cy="66075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643" extrusionOk="0">
                    <a:moveTo>
                      <a:pt x="0" y="2643"/>
                    </a:moveTo>
                    <a:cubicBezTo>
                      <a:pt x="557" y="2295"/>
                      <a:pt x="1113" y="1878"/>
                      <a:pt x="1600" y="1460"/>
                    </a:cubicBezTo>
                    <a:cubicBezTo>
                      <a:pt x="2295" y="904"/>
                      <a:pt x="2713" y="835"/>
                      <a:pt x="2991" y="0"/>
                    </a:cubicBezTo>
                    <a:cubicBezTo>
                      <a:pt x="1808" y="348"/>
                      <a:pt x="70" y="1530"/>
                      <a:pt x="0" y="264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4" name="Google Shape;1214;p88"/>
            <p:cNvGrpSpPr/>
            <p:nvPr/>
          </p:nvGrpSpPr>
          <p:grpSpPr>
            <a:xfrm>
              <a:off x="7418213" y="2433710"/>
              <a:ext cx="286875" cy="286900"/>
              <a:chOff x="1438913" y="2666800"/>
              <a:chExt cx="286875" cy="286900"/>
            </a:xfrm>
          </p:grpSpPr>
          <p:sp>
            <p:nvSpPr>
              <p:cNvPr id="1215" name="Google Shape;1215;p88"/>
              <p:cNvSpPr/>
              <p:nvPr/>
            </p:nvSpPr>
            <p:spPr>
              <a:xfrm>
                <a:off x="1438913" y="2666800"/>
                <a:ext cx="286875" cy="286900"/>
              </a:xfrm>
              <a:custGeom>
                <a:avLst/>
                <a:gdLst/>
                <a:ahLst/>
                <a:cxnLst/>
                <a:rect l="l" t="t" r="r" b="b"/>
                <a:pathLst>
                  <a:path w="11475" h="11476" fill="none" extrusionOk="0">
                    <a:moveTo>
                      <a:pt x="11475" y="5773"/>
                    </a:moveTo>
                    <a:cubicBezTo>
                      <a:pt x="11475" y="8902"/>
                      <a:pt x="8902" y="11475"/>
                      <a:pt x="5773" y="11475"/>
                    </a:cubicBezTo>
                    <a:cubicBezTo>
                      <a:pt x="2574" y="11475"/>
                      <a:pt x="0" y="8902"/>
                      <a:pt x="0" y="5773"/>
                    </a:cubicBezTo>
                    <a:cubicBezTo>
                      <a:pt x="0" y="2574"/>
                      <a:pt x="2574" y="1"/>
                      <a:pt x="5773" y="1"/>
                    </a:cubicBezTo>
                    <a:cubicBezTo>
                      <a:pt x="8902" y="1"/>
                      <a:pt x="11475" y="2574"/>
                      <a:pt x="11475" y="5773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6954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88"/>
              <p:cNvSpPr/>
              <p:nvPr/>
            </p:nvSpPr>
            <p:spPr>
              <a:xfrm>
                <a:off x="1510188" y="2739825"/>
                <a:ext cx="14432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5773" h="5703" fill="none" extrusionOk="0">
                    <a:moveTo>
                      <a:pt x="5773" y="2852"/>
                    </a:moveTo>
                    <a:cubicBezTo>
                      <a:pt x="5773" y="4382"/>
                      <a:pt x="4451" y="5703"/>
                      <a:pt x="2922" y="5703"/>
                    </a:cubicBezTo>
                    <a:cubicBezTo>
                      <a:pt x="1322" y="5703"/>
                      <a:pt x="1" y="4382"/>
                      <a:pt x="1" y="2852"/>
                    </a:cubicBezTo>
                    <a:cubicBezTo>
                      <a:pt x="1" y="1252"/>
                      <a:pt x="1322" y="1"/>
                      <a:pt x="2922" y="1"/>
                    </a:cubicBezTo>
                    <a:cubicBezTo>
                      <a:pt x="4451" y="1"/>
                      <a:pt x="5773" y="1252"/>
                      <a:pt x="5773" y="2852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1"/>
                </a:solidFill>
                <a:prstDash val="solid"/>
                <a:miter lim="6954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88"/>
              <p:cNvSpPr/>
              <p:nvPr/>
            </p:nvSpPr>
            <p:spPr>
              <a:xfrm>
                <a:off x="1564088" y="2790250"/>
                <a:ext cx="86950" cy="71300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2852" extrusionOk="0">
                    <a:moveTo>
                      <a:pt x="1" y="2851"/>
                    </a:moveTo>
                    <a:cubicBezTo>
                      <a:pt x="487" y="2434"/>
                      <a:pt x="835" y="1947"/>
                      <a:pt x="1739" y="1391"/>
                    </a:cubicBezTo>
                    <a:cubicBezTo>
                      <a:pt x="2295" y="974"/>
                      <a:pt x="3060" y="696"/>
                      <a:pt x="3478" y="0"/>
                    </a:cubicBezTo>
                    <a:cubicBezTo>
                      <a:pt x="2017" y="209"/>
                      <a:pt x="70" y="1669"/>
                      <a:pt x="1" y="285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88"/>
              <p:cNvSpPr/>
              <p:nvPr/>
            </p:nvSpPr>
            <p:spPr>
              <a:xfrm>
                <a:off x="1515413" y="2760700"/>
                <a:ext cx="74775" cy="66075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2643" extrusionOk="0">
                    <a:moveTo>
                      <a:pt x="0" y="2643"/>
                    </a:moveTo>
                    <a:cubicBezTo>
                      <a:pt x="557" y="2295"/>
                      <a:pt x="1113" y="1878"/>
                      <a:pt x="1600" y="1460"/>
                    </a:cubicBezTo>
                    <a:cubicBezTo>
                      <a:pt x="2295" y="904"/>
                      <a:pt x="2713" y="835"/>
                      <a:pt x="2991" y="0"/>
                    </a:cubicBezTo>
                    <a:cubicBezTo>
                      <a:pt x="1808" y="348"/>
                      <a:pt x="70" y="1530"/>
                      <a:pt x="0" y="26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19" name="Google Shape;1219;p88"/>
            <p:cNvCxnSpPr/>
            <p:nvPr/>
          </p:nvCxnSpPr>
          <p:spPr>
            <a:xfrm>
              <a:off x="3723002" y="2571760"/>
              <a:ext cx="1698000" cy="0"/>
            </a:xfrm>
            <a:prstGeom prst="straightConnector1">
              <a:avLst/>
            </a:prstGeom>
            <a:noFill/>
            <a:ln w="28575" cap="rnd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20" name="Google Shape;1220;p88"/>
            <p:cNvGrpSpPr/>
            <p:nvPr/>
          </p:nvGrpSpPr>
          <p:grpSpPr>
            <a:xfrm>
              <a:off x="5425100" y="2433710"/>
              <a:ext cx="286900" cy="286900"/>
              <a:chOff x="5159975" y="4282225"/>
              <a:chExt cx="286900" cy="286900"/>
            </a:xfrm>
          </p:grpSpPr>
          <p:sp>
            <p:nvSpPr>
              <p:cNvPr id="1221" name="Google Shape;1221;p88"/>
              <p:cNvSpPr/>
              <p:nvPr/>
            </p:nvSpPr>
            <p:spPr>
              <a:xfrm>
                <a:off x="5285150" y="4416100"/>
                <a:ext cx="93925" cy="50450"/>
              </a:xfrm>
              <a:custGeom>
                <a:avLst/>
                <a:gdLst/>
                <a:ahLst/>
                <a:cxnLst/>
                <a:rect l="l" t="t" r="r" b="b"/>
                <a:pathLst>
                  <a:path w="3757" h="2018" extrusionOk="0">
                    <a:moveTo>
                      <a:pt x="1" y="2017"/>
                    </a:moveTo>
                    <a:cubicBezTo>
                      <a:pt x="696" y="1878"/>
                      <a:pt x="1392" y="1600"/>
                      <a:pt x="2018" y="1183"/>
                    </a:cubicBezTo>
                    <a:cubicBezTo>
                      <a:pt x="3756" y="279"/>
                      <a:pt x="3200" y="557"/>
                      <a:pt x="3339" y="0"/>
                    </a:cubicBezTo>
                    <a:cubicBezTo>
                      <a:pt x="2226" y="209"/>
                      <a:pt x="557" y="1044"/>
                      <a:pt x="1" y="201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88"/>
              <p:cNvSpPr/>
              <p:nvPr/>
            </p:nvSpPr>
            <p:spPr>
              <a:xfrm>
                <a:off x="5238225" y="4386550"/>
                <a:ext cx="73025" cy="64350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74" extrusionOk="0">
                    <a:moveTo>
                      <a:pt x="0" y="2573"/>
                    </a:moveTo>
                    <a:cubicBezTo>
                      <a:pt x="556" y="2434"/>
                      <a:pt x="2851" y="974"/>
                      <a:pt x="2921" y="0"/>
                    </a:cubicBezTo>
                    <a:cubicBezTo>
                      <a:pt x="2365" y="70"/>
                      <a:pt x="278" y="1600"/>
                      <a:pt x="0" y="25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88"/>
              <p:cNvSpPr/>
              <p:nvPr/>
            </p:nvSpPr>
            <p:spPr>
              <a:xfrm>
                <a:off x="5159975" y="4282225"/>
                <a:ext cx="286900" cy="286900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11476" fill="none" extrusionOk="0">
                    <a:moveTo>
                      <a:pt x="11475" y="5773"/>
                    </a:moveTo>
                    <a:cubicBezTo>
                      <a:pt x="11475" y="8902"/>
                      <a:pt x="8902" y="11475"/>
                      <a:pt x="5773" y="11475"/>
                    </a:cubicBezTo>
                    <a:cubicBezTo>
                      <a:pt x="2574" y="11475"/>
                      <a:pt x="1" y="8902"/>
                      <a:pt x="1" y="5773"/>
                    </a:cubicBezTo>
                    <a:cubicBezTo>
                      <a:pt x="1" y="2574"/>
                      <a:pt x="2574" y="1"/>
                      <a:pt x="5773" y="1"/>
                    </a:cubicBezTo>
                    <a:cubicBezTo>
                      <a:pt x="8902" y="1"/>
                      <a:pt x="11475" y="2574"/>
                      <a:pt x="11475" y="5773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4"/>
                </a:solidFill>
                <a:prstDash val="solid"/>
                <a:miter lim="6954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88"/>
              <p:cNvSpPr/>
              <p:nvPr/>
            </p:nvSpPr>
            <p:spPr>
              <a:xfrm>
                <a:off x="5231250" y="4355250"/>
                <a:ext cx="144325" cy="142575"/>
              </a:xfrm>
              <a:custGeom>
                <a:avLst/>
                <a:gdLst/>
                <a:ahLst/>
                <a:cxnLst/>
                <a:rect l="l" t="t" r="r" b="b"/>
                <a:pathLst>
                  <a:path w="5773" h="5703" fill="none" extrusionOk="0">
                    <a:moveTo>
                      <a:pt x="5773" y="2852"/>
                    </a:moveTo>
                    <a:cubicBezTo>
                      <a:pt x="5773" y="4382"/>
                      <a:pt x="4452" y="5703"/>
                      <a:pt x="2922" y="5703"/>
                    </a:cubicBezTo>
                    <a:cubicBezTo>
                      <a:pt x="1322" y="5703"/>
                      <a:pt x="1" y="4382"/>
                      <a:pt x="1" y="2852"/>
                    </a:cubicBezTo>
                    <a:cubicBezTo>
                      <a:pt x="1" y="1252"/>
                      <a:pt x="1322" y="1"/>
                      <a:pt x="2922" y="1"/>
                    </a:cubicBezTo>
                    <a:cubicBezTo>
                      <a:pt x="4452" y="1"/>
                      <a:pt x="5773" y="1252"/>
                      <a:pt x="5773" y="2852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chemeClr val="accent4"/>
                </a:solidFill>
                <a:prstDash val="solid"/>
                <a:miter lim="6954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sp>
        <p:nvSpPr>
          <p:cNvPr id="408" name="Google Shape;408;p47"/>
          <p:cNvSpPr txBox="1">
            <a:spLocks noGrp="1"/>
          </p:cNvSpPr>
          <p:nvPr>
            <p:ph type="body" idx="1"/>
          </p:nvPr>
        </p:nvSpPr>
        <p:spPr>
          <a:xfrm>
            <a:off x="691350" y="1285050"/>
            <a:ext cx="6894600" cy="3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EXECUTIVE SUMARY 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INTRODUCTION 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DATA COLLECTION AND PREPARATION 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EXPLORATORY DATA ANALYSIS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DATA ENGINEERING 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DATA SCIENCE AND MODELING 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ANALYSIS OF RESULTS 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DISCUSSION AND INTERPRETATION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RECOMMENDATIONS</a:t>
            </a:r>
          </a:p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b="1" dirty="0">
                <a:solidFill>
                  <a:schemeClr val="accent1"/>
                </a:solidFill>
              </a:rPr>
              <a:t>CONLUSION </a:t>
            </a:r>
            <a:endParaRPr sz="20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EXECUTIVE SUMMARY </a:t>
            </a:r>
            <a:endParaRPr dirty="0"/>
          </a:p>
        </p:txBody>
      </p:sp>
      <p:sp>
        <p:nvSpPr>
          <p:cNvPr id="414" name="Google Shape;414;p48"/>
          <p:cNvSpPr txBox="1">
            <a:spLocks noGrp="1"/>
          </p:cNvSpPr>
          <p:nvPr>
            <p:ph type="subTitle" idx="1"/>
          </p:nvPr>
        </p:nvSpPr>
        <p:spPr>
          <a:xfrm>
            <a:off x="726750" y="2282578"/>
            <a:ext cx="2009700" cy="6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THE PROJECT</a:t>
            </a:r>
            <a:endParaRPr dirty="0"/>
          </a:p>
        </p:txBody>
      </p:sp>
      <p:sp>
        <p:nvSpPr>
          <p:cNvPr id="416" name="Google Shape;416;p48"/>
          <p:cNvSpPr txBox="1">
            <a:spLocks noGrp="1"/>
          </p:cNvSpPr>
          <p:nvPr>
            <p:ph type="subTitle" idx="3"/>
          </p:nvPr>
        </p:nvSpPr>
        <p:spPr>
          <a:xfrm>
            <a:off x="3567150" y="2282578"/>
            <a:ext cx="2009700" cy="6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FINDINGS </a:t>
            </a:r>
            <a:endParaRPr dirty="0"/>
          </a:p>
        </p:txBody>
      </p:sp>
      <p:sp>
        <p:nvSpPr>
          <p:cNvPr id="418" name="Google Shape;418;p48"/>
          <p:cNvSpPr txBox="1">
            <a:spLocks noGrp="1"/>
          </p:cNvSpPr>
          <p:nvPr>
            <p:ph type="subTitle" idx="5"/>
          </p:nvPr>
        </p:nvSpPr>
        <p:spPr>
          <a:xfrm>
            <a:off x="6123102" y="2355663"/>
            <a:ext cx="2569794" cy="7862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grpSp>
        <p:nvGrpSpPr>
          <p:cNvPr id="420" name="Google Shape;420;p48"/>
          <p:cNvGrpSpPr/>
          <p:nvPr/>
        </p:nvGrpSpPr>
        <p:grpSpPr>
          <a:xfrm rot="1774071">
            <a:off x="5946146" y="1794812"/>
            <a:ext cx="560553" cy="528280"/>
            <a:chOff x="1360300" y="3005400"/>
            <a:chExt cx="374350" cy="352850"/>
          </a:xfrm>
        </p:grpSpPr>
        <p:sp>
          <p:nvSpPr>
            <p:cNvPr id="421" name="Google Shape;421;p48"/>
            <p:cNvSpPr/>
            <p:nvPr/>
          </p:nvSpPr>
          <p:spPr>
            <a:xfrm>
              <a:off x="1360300" y="3005400"/>
              <a:ext cx="182625" cy="152900"/>
            </a:xfrm>
            <a:custGeom>
              <a:avLst/>
              <a:gdLst/>
              <a:ahLst/>
              <a:cxnLst/>
              <a:rect l="l" t="t" r="r" b="b"/>
              <a:pathLst>
                <a:path w="7305" h="6116" fill="none" extrusionOk="0">
                  <a:moveTo>
                    <a:pt x="5388" y="926"/>
                  </a:moveTo>
                  <a:cubicBezTo>
                    <a:pt x="7305" y="2446"/>
                    <a:pt x="6412" y="5520"/>
                    <a:pt x="4000" y="5818"/>
                  </a:cubicBezTo>
                  <a:cubicBezTo>
                    <a:pt x="1554" y="6115"/>
                    <a:pt x="0" y="3305"/>
                    <a:pt x="1521" y="1388"/>
                  </a:cubicBezTo>
                  <a:cubicBezTo>
                    <a:pt x="2446" y="198"/>
                    <a:pt x="4165" y="0"/>
                    <a:pt x="5388" y="926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8"/>
            <p:cNvSpPr/>
            <p:nvPr/>
          </p:nvSpPr>
          <p:spPr>
            <a:xfrm>
              <a:off x="1466050" y="3150000"/>
              <a:ext cx="38875" cy="124800"/>
            </a:xfrm>
            <a:custGeom>
              <a:avLst/>
              <a:gdLst/>
              <a:ahLst/>
              <a:cxnLst/>
              <a:rect l="l" t="t" r="r" b="b"/>
              <a:pathLst>
                <a:path w="1555" h="4992" fill="none" extrusionOk="0">
                  <a:moveTo>
                    <a:pt x="1554" y="4992"/>
                  </a:move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8"/>
            <p:cNvSpPr/>
            <p:nvPr/>
          </p:nvSpPr>
          <p:spPr>
            <a:xfrm>
              <a:off x="1458625" y="3269825"/>
              <a:ext cx="104975" cy="88425"/>
            </a:xfrm>
            <a:custGeom>
              <a:avLst/>
              <a:gdLst/>
              <a:ahLst/>
              <a:cxnLst/>
              <a:rect l="l" t="t" r="r" b="b"/>
              <a:pathLst>
                <a:path w="4199" h="3537" fill="none" extrusionOk="0">
                  <a:moveTo>
                    <a:pt x="3108" y="562"/>
                  </a:moveTo>
                  <a:cubicBezTo>
                    <a:pt x="4198" y="1422"/>
                    <a:pt x="3702" y="3206"/>
                    <a:pt x="2314" y="3372"/>
                  </a:cubicBezTo>
                  <a:cubicBezTo>
                    <a:pt x="893" y="3537"/>
                    <a:pt x="0" y="1917"/>
                    <a:pt x="860" y="827"/>
                  </a:cubicBezTo>
                  <a:cubicBezTo>
                    <a:pt x="1422" y="132"/>
                    <a:pt x="2413" y="0"/>
                    <a:pt x="3108" y="562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8"/>
            <p:cNvSpPr/>
            <p:nvPr/>
          </p:nvSpPr>
          <p:spPr>
            <a:xfrm>
              <a:off x="1549525" y="3230150"/>
              <a:ext cx="125625" cy="74400"/>
            </a:xfrm>
            <a:custGeom>
              <a:avLst/>
              <a:gdLst/>
              <a:ahLst/>
              <a:cxnLst/>
              <a:rect l="l" t="t" r="r" b="b"/>
              <a:pathLst>
                <a:path w="5025" h="2976" fill="none" extrusionOk="0">
                  <a:moveTo>
                    <a:pt x="5025" y="1"/>
                  </a:moveTo>
                  <a:lnTo>
                    <a:pt x="0" y="2976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8"/>
            <p:cNvSpPr/>
            <p:nvPr/>
          </p:nvSpPr>
          <p:spPr>
            <a:xfrm>
              <a:off x="1664375" y="3192150"/>
              <a:ext cx="70275" cy="56200"/>
            </a:xfrm>
            <a:custGeom>
              <a:avLst/>
              <a:gdLst/>
              <a:ahLst/>
              <a:cxnLst/>
              <a:rect l="l" t="t" r="r" b="b"/>
              <a:pathLst>
                <a:path w="2811" h="2248" fill="none" extrusionOk="0">
                  <a:moveTo>
                    <a:pt x="2182" y="430"/>
                  </a:moveTo>
                  <a:cubicBezTo>
                    <a:pt x="2810" y="1124"/>
                    <a:pt x="2315" y="2248"/>
                    <a:pt x="1356" y="2215"/>
                  </a:cubicBezTo>
                  <a:cubicBezTo>
                    <a:pt x="431" y="2182"/>
                    <a:pt x="1" y="1058"/>
                    <a:pt x="695" y="397"/>
                  </a:cubicBezTo>
                  <a:cubicBezTo>
                    <a:pt x="1092" y="0"/>
                    <a:pt x="1753" y="33"/>
                    <a:pt x="2182" y="430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48"/>
          <p:cNvSpPr/>
          <p:nvPr/>
        </p:nvSpPr>
        <p:spPr>
          <a:xfrm>
            <a:off x="8285775" y="1736536"/>
            <a:ext cx="276448" cy="338144"/>
          </a:xfrm>
          <a:custGeom>
            <a:avLst/>
            <a:gdLst/>
            <a:ahLst/>
            <a:cxnLst/>
            <a:rect l="l" t="t" r="r" b="b"/>
            <a:pathLst>
              <a:path w="3406" h="4166" fill="none" extrusionOk="0">
                <a:moveTo>
                  <a:pt x="1" y="1818"/>
                </a:moveTo>
                <a:lnTo>
                  <a:pt x="562" y="827"/>
                </a:lnTo>
                <a:lnTo>
                  <a:pt x="3405" y="2314"/>
                </a:lnTo>
                <a:lnTo>
                  <a:pt x="2777" y="3471"/>
                </a:lnTo>
                <a:close/>
                <a:moveTo>
                  <a:pt x="1488" y="3802"/>
                </a:moveTo>
                <a:cubicBezTo>
                  <a:pt x="1455" y="3868"/>
                  <a:pt x="1389" y="3967"/>
                  <a:pt x="1290" y="4000"/>
                </a:cubicBezTo>
                <a:cubicBezTo>
                  <a:pt x="1224" y="4066"/>
                  <a:pt x="1157" y="4099"/>
                  <a:pt x="1058" y="4132"/>
                </a:cubicBezTo>
                <a:cubicBezTo>
                  <a:pt x="959" y="4165"/>
                  <a:pt x="860" y="4165"/>
                  <a:pt x="761" y="4132"/>
                </a:cubicBezTo>
                <a:cubicBezTo>
                  <a:pt x="695" y="4132"/>
                  <a:pt x="596" y="4099"/>
                  <a:pt x="496" y="4066"/>
                </a:cubicBezTo>
                <a:cubicBezTo>
                  <a:pt x="430" y="4000"/>
                  <a:pt x="364" y="3934"/>
                  <a:pt x="298" y="3868"/>
                </a:cubicBezTo>
                <a:cubicBezTo>
                  <a:pt x="232" y="3802"/>
                  <a:pt x="199" y="3702"/>
                  <a:pt x="166" y="3636"/>
                </a:cubicBezTo>
                <a:cubicBezTo>
                  <a:pt x="166" y="3537"/>
                  <a:pt x="166" y="3438"/>
                  <a:pt x="166" y="3339"/>
                </a:cubicBezTo>
                <a:cubicBezTo>
                  <a:pt x="199" y="3174"/>
                  <a:pt x="298" y="2975"/>
                  <a:pt x="463" y="2876"/>
                </a:cubicBezTo>
                <a:cubicBezTo>
                  <a:pt x="529" y="2810"/>
                  <a:pt x="629" y="2777"/>
                  <a:pt x="695" y="2744"/>
                </a:cubicBezTo>
                <a:cubicBezTo>
                  <a:pt x="794" y="2711"/>
                  <a:pt x="893" y="2711"/>
                  <a:pt x="992" y="2711"/>
                </a:cubicBezTo>
                <a:cubicBezTo>
                  <a:pt x="1091" y="2744"/>
                  <a:pt x="1157" y="2777"/>
                  <a:pt x="1257" y="2810"/>
                </a:cubicBezTo>
                <a:cubicBezTo>
                  <a:pt x="1323" y="2843"/>
                  <a:pt x="1389" y="2909"/>
                  <a:pt x="1455" y="3008"/>
                </a:cubicBezTo>
                <a:cubicBezTo>
                  <a:pt x="1521" y="3074"/>
                  <a:pt x="1554" y="3141"/>
                  <a:pt x="1587" y="3240"/>
                </a:cubicBezTo>
                <a:cubicBezTo>
                  <a:pt x="1587" y="3339"/>
                  <a:pt x="1587" y="3438"/>
                  <a:pt x="1587" y="3537"/>
                </a:cubicBezTo>
                <a:cubicBezTo>
                  <a:pt x="1587" y="3636"/>
                  <a:pt x="1554" y="3702"/>
                  <a:pt x="1488" y="3802"/>
                </a:cubicBezTo>
                <a:close/>
                <a:moveTo>
                  <a:pt x="3041" y="1124"/>
                </a:moveTo>
                <a:cubicBezTo>
                  <a:pt x="3008" y="1190"/>
                  <a:pt x="2942" y="1257"/>
                  <a:pt x="2876" y="1323"/>
                </a:cubicBezTo>
                <a:cubicBezTo>
                  <a:pt x="2810" y="1389"/>
                  <a:pt x="2711" y="1422"/>
                  <a:pt x="2612" y="1455"/>
                </a:cubicBezTo>
                <a:cubicBezTo>
                  <a:pt x="2513" y="1455"/>
                  <a:pt x="2447" y="1455"/>
                  <a:pt x="2347" y="1455"/>
                </a:cubicBezTo>
                <a:cubicBezTo>
                  <a:pt x="2248" y="1422"/>
                  <a:pt x="2149" y="1389"/>
                  <a:pt x="2083" y="1356"/>
                </a:cubicBezTo>
                <a:cubicBezTo>
                  <a:pt x="1984" y="1323"/>
                  <a:pt x="1918" y="1257"/>
                  <a:pt x="1852" y="1157"/>
                </a:cubicBezTo>
                <a:cubicBezTo>
                  <a:pt x="1818" y="1091"/>
                  <a:pt x="1752" y="1025"/>
                  <a:pt x="1752" y="926"/>
                </a:cubicBezTo>
                <a:cubicBezTo>
                  <a:pt x="1719" y="827"/>
                  <a:pt x="1719" y="728"/>
                  <a:pt x="1752" y="662"/>
                </a:cubicBezTo>
                <a:cubicBezTo>
                  <a:pt x="1752" y="562"/>
                  <a:pt x="1785" y="463"/>
                  <a:pt x="1852" y="364"/>
                </a:cubicBezTo>
                <a:cubicBezTo>
                  <a:pt x="1885" y="298"/>
                  <a:pt x="1951" y="232"/>
                  <a:pt x="2017" y="166"/>
                </a:cubicBezTo>
                <a:cubicBezTo>
                  <a:pt x="2182" y="34"/>
                  <a:pt x="2347" y="0"/>
                  <a:pt x="2546" y="34"/>
                </a:cubicBezTo>
                <a:cubicBezTo>
                  <a:pt x="2645" y="34"/>
                  <a:pt x="2744" y="67"/>
                  <a:pt x="2810" y="100"/>
                </a:cubicBezTo>
                <a:cubicBezTo>
                  <a:pt x="2909" y="166"/>
                  <a:pt x="2975" y="232"/>
                  <a:pt x="3041" y="298"/>
                </a:cubicBezTo>
                <a:cubicBezTo>
                  <a:pt x="3075" y="364"/>
                  <a:pt x="3141" y="463"/>
                  <a:pt x="3141" y="529"/>
                </a:cubicBezTo>
                <a:cubicBezTo>
                  <a:pt x="3174" y="628"/>
                  <a:pt x="3174" y="728"/>
                  <a:pt x="3174" y="827"/>
                </a:cubicBezTo>
                <a:cubicBezTo>
                  <a:pt x="3141" y="926"/>
                  <a:pt x="3108" y="1025"/>
                  <a:pt x="3041" y="1124"/>
                </a:cubicBez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48"/>
          <p:cNvSpPr/>
          <p:nvPr/>
        </p:nvSpPr>
        <p:spPr>
          <a:xfrm>
            <a:off x="3148125" y="3362839"/>
            <a:ext cx="276447" cy="290914"/>
          </a:xfrm>
          <a:custGeom>
            <a:avLst/>
            <a:gdLst/>
            <a:ahLst/>
            <a:cxnLst/>
            <a:rect l="l" t="t" r="r" b="b"/>
            <a:pathLst>
              <a:path w="3174" h="3340" fill="none" extrusionOk="0">
                <a:moveTo>
                  <a:pt x="959" y="3273"/>
                </a:moveTo>
                <a:lnTo>
                  <a:pt x="959" y="2248"/>
                </a:lnTo>
                <a:lnTo>
                  <a:pt x="0" y="2248"/>
                </a:lnTo>
                <a:lnTo>
                  <a:pt x="0" y="1091"/>
                </a:lnTo>
                <a:lnTo>
                  <a:pt x="959" y="1058"/>
                </a:lnTo>
                <a:lnTo>
                  <a:pt x="959" y="133"/>
                </a:lnTo>
                <a:lnTo>
                  <a:pt x="2182" y="1"/>
                </a:lnTo>
                <a:lnTo>
                  <a:pt x="2182" y="992"/>
                </a:lnTo>
                <a:lnTo>
                  <a:pt x="3173" y="959"/>
                </a:lnTo>
                <a:lnTo>
                  <a:pt x="3173" y="2314"/>
                </a:lnTo>
                <a:lnTo>
                  <a:pt x="2182" y="2314"/>
                </a:lnTo>
                <a:lnTo>
                  <a:pt x="2182" y="3339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8"/>
          <p:cNvSpPr/>
          <p:nvPr/>
        </p:nvSpPr>
        <p:spPr>
          <a:xfrm>
            <a:off x="581775" y="1770225"/>
            <a:ext cx="276451" cy="270746"/>
          </a:xfrm>
          <a:custGeom>
            <a:avLst/>
            <a:gdLst/>
            <a:ahLst/>
            <a:cxnLst/>
            <a:rect l="l" t="t" r="r" b="b"/>
            <a:pathLst>
              <a:path w="3207" h="3141" fill="none" extrusionOk="0">
                <a:moveTo>
                  <a:pt x="1" y="2248"/>
                </a:moveTo>
                <a:lnTo>
                  <a:pt x="695" y="1521"/>
                </a:lnTo>
                <a:lnTo>
                  <a:pt x="34" y="826"/>
                </a:lnTo>
                <a:lnTo>
                  <a:pt x="860" y="0"/>
                </a:lnTo>
                <a:lnTo>
                  <a:pt x="1554" y="661"/>
                </a:lnTo>
                <a:lnTo>
                  <a:pt x="2215" y="0"/>
                </a:lnTo>
                <a:lnTo>
                  <a:pt x="3174" y="760"/>
                </a:lnTo>
                <a:lnTo>
                  <a:pt x="2480" y="1488"/>
                </a:lnTo>
                <a:lnTo>
                  <a:pt x="3207" y="2182"/>
                </a:lnTo>
                <a:lnTo>
                  <a:pt x="2281" y="3140"/>
                </a:lnTo>
                <a:lnTo>
                  <a:pt x="1587" y="2380"/>
                </a:lnTo>
                <a:lnTo>
                  <a:pt x="860" y="3140"/>
                </a:lnTo>
                <a:close/>
              </a:path>
            </a:pathLst>
          </a:custGeom>
          <a:noFill/>
          <a:ln w="2857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0"/>
          <p:cNvSpPr txBox="1">
            <a:spLocks noGrp="1"/>
          </p:cNvSpPr>
          <p:nvPr>
            <p:ph type="title"/>
          </p:nvPr>
        </p:nvSpPr>
        <p:spPr>
          <a:xfrm>
            <a:off x="490213" y="2023045"/>
            <a:ext cx="3852000" cy="6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OVERVIEW OF THE PROJECT</a:t>
            </a:r>
            <a:br>
              <a:rPr lang="en-US" dirty="0"/>
            </a:br>
            <a:endParaRPr sz="3200" dirty="0">
              <a:solidFill>
                <a:schemeClr val="accent5"/>
              </a:solidFill>
            </a:endParaRPr>
          </a:p>
        </p:txBody>
      </p:sp>
      <p:grpSp>
        <p:nvGrpSpPr>
          <p:cNvPr id="450" name="Google Shape;450;p50"/>
          <p:cNvGrpSpPr/>
          <p:nvPr/>
        </p:nvGrpSpPr>
        <p:grpSpPr>
          <a:xfrm>
            <a:off x="1294713" y="825183"/>
            <a:ext cx="836650" cy="539125"/>
            <a:chOff x="4759875" y="1046025"/>
            <a:chExt cx="836650" cy="539125"/>
          </a:xfrm>
        </p:grpSpPr>
        <p:sp>
          <p:nvSpPr>
            <p:cNvPr id="451" name="Google Shape;451;p50"/>
            <p:cNvSpPr/>
            <p:nvPr/>
          </p:nvSpPr>
          <p:spPr>
            <a:xfrm>
              <a:off x="4759875" y="1223775"/>
              <a:ext cx="836650" cy="361375"/>
            </a:xfrm>
            <a:custGeom>
              <a:avLst/>
              <a:gdLst/>
              <a:ahLst/>
              <a:cxnLst/>
              <a:rect l="l" t="t" r="r" b="b"/>
              <a:pathLst>
                <a:path w="33466" h="14455" fill="none" extrusionOk="0">
                  <a:moveTo>
                    <a:pt x="33465" y="0"/>
                  </a:moveTo>
                  <a:lnTo>
                    <a:pt x="31266" y="8131"/>
                  </a:lnTo>
                  <a:cubicBezTo>
                    <a:pt x="17636" y="14455"/>
                    <a:pt x="4399" y="12137"/>
                    <a:pt x="4399" y="12137"/>
                  </a:cubicBezTo>
                  <a:lnTo>
                    <a:pt x="0" y="4792"/>
                  </a:lnTo>
                  <a:lnTo>
                    <a:pt x="16104" y="3653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0"/>
            <p:cNvSpPr/>
            <p:nvPr/>
          </p:nvSpPr>
          <p:spPr>
            <a:xfrm>
              <a:off x="5019100" y="1046025"/>
              <a:ext cx="321125" cy="281850"/>
            </a:xfrm>
            <a:custGeom>
              <a:avLst/>
              <a:gdLst/>
              <a:ahLst/>
              <a:cxnLst/>
              <a:rect l="l" t="t" r="r" b="b"/>
              <a:pathLst>
                <a:path w="12845" h="11274" fill="none" extrusionOk="0">
                  <a:moveTo>
                    <a:pt x="1" y="11274"/>
                  </a:moveTo>
                  <a:lnTo>
                    <a:pt x="4596" y="1"/>
                  </a:lnTo>
                  <a:lnTo>
                    <a:pt x="12845" y="9231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0"/>
            <p:cNvSpPr/>
            <p:nvPr/>
          </p:nvSpPr>
          <p:spPr>
            <a:xfrm>
              <a:off x="5106500" y="1046025"/>
              <a:ext cx="26525" cy="275950"/>
            </a:xfrm>
            <a:custGeom>
              <a:avLst/>
              <a:gdLst/>
              <a:ahLst/>
              <a:cxnLst/>
              <a:rect l="l" t="t" r="r" b="b"/>
              <a:pathLst>
                <a:path w="1061" h="11038" fill="none" extrusionOk="0">
                  <a:moveTo>
                    <a:pt x="1061" y="1"/>
                  </a:moveTo>
                  <a:lnTo>
                    <a:pt x="0" y="11038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0"/>
            <p:cNvSpPr/>
            <p:nvPr/>
          </p:nvSpPr>
          <p:spPr>
            <a:xfrm>
              <a:off x="4759875" y="1261075"/>
              <a:ext cx="285775" cy="81525"/>
            </a:xfrm>
            <a:custGeom>
              <a:avLst/>
              <a:gdLst/>
              <a:ahLst/>
              <a:cxnLst/>
              <a:rect l="l" t="t" r="r" b="b"/>
              <a:pathLst>
                <a:path w="11431" h="3261" fill="none" extrusionOk="0">
                  <a:moveTo>
                    <a:pt x="0" y="3261"/>
                  </a:moveTo>
                  <a:lnTo>
                    <a:pt x="11430" y="1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0"/>
            <p:cNvSpPr/>
            <p:nvPr/>
          </p:nvSpPr>
          <p:spPr>
            <a:xfrm>
              <a:off x="5295025" y="1223775"/>
              <a:ext cx="301500" cy="1975"/>
            </a:xfrm>
            <a:custGeom>
              <a:avLst/>
              <a:gdLst/>
              <a:ahLst/>
              <a:cxnLst/>
              <a:rect l="l" t="t" r="r" b="b"/>
              <a:pathLst>
                <a:path w="12060" h="79" fill="none" extrusionOk="0">
                  <a:moveTo>
                    <a:pt x="1" y="79"/>
                  </a:moveTo>
                  <a:lnTo>
                    <a:pt x="12059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" name="Google Shape;456;p50"/>
          <p:cNvGrpSpPr/>
          <p:nvPr/>
        </p:nvGrpSpPr>
        <p:grpSpPr>
          <a:xfrm>
            <a:off x="4233213" y="1102188"/>
            <a:ext cx="677575" cy="718825"/>
            <a:chOff x="3968575" y="3724550"/>
            <a:chExt cx="677575" cy="718825"/>
          </a:xfrm>
        </p:grpSpPr>
        <p:sp>
          <p:nvSpPr>
            <p:cNvPr id="457" name="Google Shape;457;p50"/>
            <p:cNvSpPr/>
            <p:nvPr/>
          </p:nvSpPr>
          <p:spPr>
            <a:xfrm>
              <a:off x="4346625" y="3724550"/>
              <a:ext cx="299525" cy="526350"/>
            </a:xfrm>
            <a:custGeom>
              <a:avLst/>
              <a:gdLst/>
              <a:ahLst/>
              <a:cxnLst/>
              <a:rect l="l" t="t" r="r" b="b"/>
              <a:pathLst>
                <a:path w="11981" h="21054" fill="none" extrusionOk="0">
                  <a:moveTo>
                    <a:pt x="315" y="2004"/>
                  </a:moveTo>
                  <a:lnTo>
                    <a:pt x="9388" y="20190"/>
                  </a:lnTo>
                  <a:cubicBezTo>
                    <a:pt x="9702" y="20818"/>
                    <a:pt x="10449" y="21054"/>
                    <a:pt x="11077" y="20740"/>
                  </a:cubicBezTo>
                  <a:lnTo>
                    <a:pt x="11077" y="20740"/>
                  </a:lnTo>
                  <a:cubicBezTo>
                    <a:pt x="11706" y="20425"/>
                    <a:pt x="11981" y="19679"/>
                    <a:pt x="11666" y="19051"/>
                  </a:cubicBezTo>
                  <a:lnTo>
                    <a:pt x="2554" y="865"/>
                  </a:lnTo>
                  <a:cubicBezTo>
                    <a:pt x="2239" y="236"/>
                    <a:pt x="1493" y="1"/>
                    <a:pt x="865" y="315"/>
                  </a:cubicBezTo>
                  <a:lnTo>
                    <a:pt x="865" y="315"/>
                  </a:lnTo>
                  <a:cubicBezTo>
                    <a:pt x="236" y="629"/>
                    <a:pt x="1" y="1375"/>
                    <a:pt x="315" y="2004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0"/>
            <p:cNvSpPr/>
            <p:nvPr/>
          </p:nvSpPr>
          <p:spPr>
            <a:xfrm>
              <a:off x="3968575" y="3732400"/>
              <a:ext cx="655000" cy="710975"/>
            </a:xfrm>
            <a:custGeom>
              <a:avLst/>
              <a:gdLst/>
              <a:ahLst/>
              <a:cxnLst/>
              <a:rect l="l" t="t" r="r" b="b"/>
              <a:pathLst>
                <a:path w="26200" h="28439" fill="none" extrusionOk="0">
                  <a:moveTo>
                    <a:pt x="15987" y="1"/>
                  </a:moveTo>
                  <a:lnTo>
                    <a:pt x="0" y="8014"/>
                  </a:lnTo>
                  <a:lnTo>
                    <a:pt x="10213" y="28438"/>
                  </a:lnTo>
                  <a:lnTo>
                    <a:pt x="26199" y="20426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0"/>
            <p:cNvSpPr/>
            <p:nvPr/>
          </p:nvSpPr>
          <p:spPr>
            <a:xfrm>
              <a:off x="4077575" y="3863000"/>
              <a:ext cx="301475" cy="229825"/>
            </a:xfrm>
            <a:custGeom>
              <a:avLst/>
              <a:gdLst/>
              <a:ahLst/>
              <a:cxnLst/>
              <a:rect l="l" t="t" r="r" b="b"/>
              <a:pathLst>
                <a:path w="12059" h="9193" fill="none" extrusionOk="0">
                  <a:moveTo>
                    <a:pt x="0" y="4950"/>
                  </a:moveTo>
                  <a:lnTo>
                    <a:pt x="9899" y="1"/>
                  </a:lnTo>
                  <a:lnTo>
                    <a:pt x="12059" y="4243"/>
                  </a:lnTo>
                  <a:lnTo>
                    <a:pt x="2121" y="9192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0"/>
            <p:cNvSpPr/>
            <p:nvPr/>
          </p:nvSpPr>
          <p:spPr>
            <a:xfrm>
              <a:off x="4166925" y="4041725"/>
              <a:ext cx="247475" cy="123750"/>
            </a:xfrm>
            <a:custGeom>
              <a:avLst/>
              <a:gdLst/>
              <a:ahLst/>
              <a:cxnLst/>
              <a:rect l="l" t="t" r="r" b="b"/>
              <a:pathLst>
                <a:path w="9899" h="4950" fill="none" extrusionOk="0">
                  <a:moveTo>
                    <a:pt x="1" y="4950"/>
                  </a:moveTo>
                  <a:lnTo>
                    <a:pt x="9899" y="1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50"/>
          <p:cNvSpPr txBox="1">
            <a:spLocks noGrp="1"/>
          </p:cNvSpPr>
          <p:nvPr>
            <p:ph type="subTitle" idx="1"/>
          </p:nvPr>
        </p:nvSpPr>
        <p:spPr>
          <a:xfrm>
            <a:off x="275067" y="2722300"/>
            <a:ext cx="5345445" cy="2081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1"/>
                </a:solidFill>
                <a:effectLst/>
                <a:latin typeface="Chelsea Marke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This project aims to explore and improve the academic outcomes for secondary education students by leveraging data collected on various factors that may influence student success. </a:t>
            </a:r>
            <a:endParaRPr sz="1800" b="1" dirty="0">
              <a:solidFill>
                <a:schemeClr val="accent1"/>
              </a:solidFill>
              <a:latin typeface="Chelsea Market" panose="020B0604020202020204" charset="0"/>
            </a:endParaRPr>
          </a:p>
        </p:txBody>
      </p:sp>
      <p:sp>
        <p:nvSpPr>
          <p:cNvPr id="2" name="Google Shape;448;p50">
            <a:extLst>
              <a:ext uri="{FF2B5EF4-FFF2-40B4-BE49-F238E27FC236}">
                <a16:creationId xmlns:a16="http://schemas.microsoft.com/office/drawing/2014/main" id="{44DDB87E-98CF-0575-80CC-4A3E26D76F13}"/>
              </a:ext>
            </a:extLst>
          </p:cNvPr>
          <p:cNvSpPr/>
          <p:nvPr/>
        </p:nvSpPr>
        <p:spPr>
          <a:xfrm rot="21448439">
            <a:off x="5917126" y="1335960"/>
            <a:ext cx="2963045" cy="219357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57188" dist="209550" dir="25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Education Sector Support Programme in Nigeria | British Council">
            <a:extLst>
              <a:ext uri="{FF2B5EF4-FFF2-40B4-BE49-F238E27FC236}">
                <a16:creationId xmlns:a16="http://schemas.microsoft.com/office/drawing/2014/main" id="{A22A8602-107E-8357-F0FD-C53939C54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17845">
            <a:off x="5909639" y="1377464"/>
            <a:ext cx="2982728" cy="211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0"/>
          <p:cNvSpPr txBox="1">
            <a:spLocks noGrp="1"/>
          </p:cNvSpPr>
          <p:nvPr>
            <p:ph type="title"/>
          </p:nvPr>
        </p:nvSpPr>
        <p:spPr>
          <a:xfrm>
            <a:off x="246688" y="1465525"/>
            <a:ext cx="3852000" cy="6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KEY FINDINGS </a:t>
            </a:r>
            <a:endParaRPr sz="3200" dirty="0">
              <a:solidFill>
                <a:schemeClr val="accent5"/>
              </a:solidFill>
            </a:endParaRPr>
          </a:p>
        </p:txBody>
      </p:sp>
      <p:sp>
        <p:nvSpPr>
          <p:cNvPr id="448" name="Google Shape;448;p50"/>
          <p:cNvSpPr/>
          <p:nvPr/>
        </p:nvSpPr>
        <p:spPr>
          <a:xfrm rot="21448439">
            <a:off x="5917126" y="1335960"/>
            <a:ext cx="2963045" cy="219357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57188" dist="209550" dir="25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50"/>
          <p:cNvGrpSpPr/>
          <p:nvPr/>
        </p:nvGrpSpPr>
        <p:grpSpPr>
          <a:xfrm>
            <a:off x="1294713" y="825183"/>
            <a:ext cx="836650" cy="539125"/>
            <a:chOff x="4759875" y="1046025"/>
            <a:chExt cx="836650" cy="539125"/>
          </a:xfrm>
        </p:grpSpPr>
        <p:sp>
          <p:nvSpPr>
            <p:cNvPr id="451" name="Google Shape;451;p50"/>
            <p:cNvSpPr/>
            <p:nvPr/>
          </p:nvSpPr>
          <p:spPr>
            <a:xfrm>
              <a:off x="4759875" y="1223775"/>
              <a:ext cx="836650" cy="361375"/>
            </a:xfrm>
            <a:custGeom>
              <a:avLst/>
              <a:gdLst/>
              <a:ahLst/>
              <a:cxnLst/>
              <a:rect l="l" t="t" r="r" b="b"/>
              <a:pathLst>
                <a:path w="33466" h="14455" fill="none" extrusionOk="0">
                  <a:moveTo>
                    <a:pt x="33465" y="0"/>
                  </a:moveTo>
                  <a:lnTo>
                    <a:pt x="31266" y="8131"/>
                  </a:lnTo>
                  <a:cubicBezTo>
                    <a:pt x="17636" y="14455"/>
                    <a:pt x="4399" y="12137"/>
                    <a:pt x="4399" y="12137"/>
                  </a:cubicBezTo>
                  <a:lnTo>
                    <a:pt x="0" y="4792"/>
                  </a:lnTo>
                  <a:lnTo>
                    <a:pt x="16104" y="3653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0"/>
            <p:cNvSpPr/>
            <p:nvPr/>
          </p:nvSpPr>
          <p:spPr>
            <a:xfrm>
              <a:off x="5019100" y="1046025"/>
              <a:ext cx="321125" cy="281850"/>
            </a:xfrm>
            <a:custGeom>
              <a:avLst/>
              <a:gdLst/>
              <a:ahLst/>
              <a:cxnLst/>
              <a:rect l="l" t="t" r="r" b="b"/>
              <a:pathLst>
                <a:path w="12845" h="11274" fill="none" extrusionOk="0">
                  <a:moveTo>
                    <a:pt x="1" y="11274"/>
                  </a:moveTo>
                  <a:lnTo>
                    <a:pt x="4596" y="1"/>
                  </a:lnTo>
                  <a:lnTo>
                    <a:pt x="12845" y="9231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0"/>
            <p:cNvSpPr/>
            <p:nvPr/>
          </p:nvSpPr>
          <p:spPr>
            <a:xfrm>
              <a:off x="5106500" y="1046025"/>
              <a:ext cx="26525" cy="275950"/>
            </a:xfrm>
            <a:custGeom>
              <a:avLst/>
              <a:gdLst/>
              <a:ahLst/>
              <a:cxnLst/>
              <a:rect l="l" t="t" r="r" b="b"/>
              <a:pathLst>
                <a:path w="1061" h="11038" fill="none" extrusionOk="0">
                  <a:moveTo>
                    <a:pt x="1061" y="1"/>
                  </a:moveTo>
                  <a:lnTo>
                    <a:pt x="0" y="11038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0"/>
            <p:cNvSpPr/>
            <p:nvPr/>
          </p:nvSpPr>
          <p:spPr>
            <a:xfrm>
              <a:off x="4759875" y="1261075"/>
              <a:ext cx="285775" cy="81525"/>
            </a:xfrm>
            <a:custGeom>
              <a:avLst/>
              <a:gdLst/>
              <a:ahLst/>
              <a:cxnLst/>
              <a:rect l="l" t="t" r="r" b="b"/>
              <a:pathLst>
                <a:path w="11431" h="3261" fill="none" extrusionOk="0">
                  <a:moveTo>
                    <a:pt x="0" y="3261"/>
                  </a:moveTo>
                  <a:lnTo>
                    <a:pt x="11430" y="1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0"/>
            <p:cNvSpPr/>
            <p:nvPr/>
          </p:nvSpPr>
          <p:spPr>
            <a:xfrm>
              <a:off x="5295025" y="1223775"/>
              <a:ext cx="301500" cy="1975"/>
            </a:xfrm>
            <a:custGeom>
              <a:avLst/>
              <a:gdLst/>
              <a:ahLst/>
              <a:cxnLst/>
              <a:rect l="l" t="t" r="r" b="b"/>
              <a:pathLst>
                <a:path w="12060" h="79" fill="none" extrusionOk="0">
                  <a:moveTo>
                    <a:pt x="1" y="79"/>
                  </a:moveTo>
                  <a:lnTo>
                    <a:pt x="12059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" name="Google Shape;456;p50"/>
          <p:cNvGrpSpPr/>
          <p:nvPr/>
        </p:nvGrpSpPr>
        <p:grpSpPr>
          <a:xfrm>
            <a:off x="4233213" y="1102188"/>
            <a:ext cx="677575" cy="718825"/>
            <a:chOff x="3968575" y="3724550"/>
            <a:chExt cx="677575" cy="718825"/>
          </a:xfrm>
        </p:grpSpPr>
        <p:sp>
          <p:nvSpPr>
            <p:cNvPr id="457" name="Google Shape;457;p50"/>
            <p:cNvSpPr/>
            <p:nvPr/>
          </p:nvSpPr>
          <p:spPr>
            <a:xfrm>
              <a:off x="4346625" y="3724550"/>
              <a:ext cx="299525" cy="526350"/>
            </a:xfrm>
            <a:custGeom>
              <a:avLst/>
              <a:gdLst/>
              <a:ahLst/>
              <a:cxnLst/>
              <a:rect l="l" t="t" r="r" b="b"/>
              <a:pathLst>
                <a:path w="11981" h="21054" fill="none" extrusionOk="0">
                  <a:moveTo>
                    <a:pt x="315" y="2004"/>
                  </a:moveTo>
                  <a:lnTo>
                    <a:pt x="9388" y="20190"/>
                  </a:lnTo>
                  <a:cubicBezTo>
                    <a:pt x="9702" y="20818"/>
                    <a:pt x="10449" y="21054"/>
                    <a:pt x="11077" y="20740"/>
                  </a:cubicBezTo>
                  <a:lnTo>
                    <a:pt x="11077" y="20740"/>
                  </a:lnTo>
                  <a:cubicBezTo>
                    <a:pt x="11706" y="20425"/>
                    <a:pt x="11981" y="19679"/>
                    <a:pt x="11666" y="19051"/>
                  </a:cubicBezTo>
                  <a:lnTo>
                    <a:pt x="2554" y="865"/>
                  </a:lnTo>
                  <a:cubicBezTo>
                    <a:pt x="2239" y="236"/>
                    <a:pt x="1493" y="1"/>
                    <a:pt x="865" y="315"/>
                  </a:cubicBezTo>
                  <a:lnTo>
                    <a:pt x="865" y="315"/>
                  </a:lnTo>
                  <a:cubicBezTo>
                    <a:pt x="236" y="629"/>
                    <a:pt x="1" y="1375"/>
                    <a:pt x="315" y="2004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0"/>
            <p:cNvSpPr/>
            <p:nvPr/>
          </p:nvSpPr>
          <p:spPr>
            <a:xfrm>
              <a:off x="3968575" y="3732400"/>
              <a:ext cx="655000" cy="710975"/>
            </a:xfrm>
            <a:custGeom>
              <a:avLst/>
              <a:gdLst/>
              <a:ahLst/>
              <a:cxnLst/>
              <a:rect l="l" t="t" r="r" b="b"/>
              <a:pathLst>
                <a:path w="26200" h="28439" fill="none" extrusionOk="0">
                  <a:moveTo>
                    <a:pt x="15987" y="1"/>
                  </a:moveTo>
                  <a:lnTo>
                    <a:pt x="0" y="8014"/>
                  </a:lnTo>
                  <a:lnTo>
                    <a:pt x="10213" y="28438"/>
                  </a:lnTo>
                  <a:lnTo>
                    <a:pt x="26199" y="20426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0"/>
            <p:cNvSpPr/>
            <p:nvPr/>
          </p:nvSpPr>
          <p:spPr>
            <a:xfrm>
              <a:off x="4077575" y="3863000"/>
              <a:ext cx="301475" cy="229825"/>
            </a:xfrm>
            <a:custGeom>
              <a:avLst/>
              <a:gdLst/>
              <a:ahLst/>
              <a:cxnLst/>
              <a:rect l="l" t="t" r="r" b="b"/>
              <a:pathLst>
                <a:path w="12059" h="9193" fill="none" extrusionOk="0">
                  <a:moveTo>
                    <a:pt x="0" y="4950"/>
                  </a:moveTo>
                  <a:lnTo>
                    <a:pt x="9899" y="1"/>
                  </a:lnTo>
                  <a:lnTo>
                    <a:pt x="12059" y="4243"/>
                  </a:lnTo>
                  <a:lnTo>
                    <a:pt x="2121" y="9192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0"/>
            <p:cNvSpPr/>
            <p:nvPr/>
          </p:nvSpPr>
          <p:spPr>
            <a:xfrm>
              <a:off x="4166925" y="4041725"/>
              <a:ext cx="247475" cy="123750"/>
            </a:xfrm>
            <a:custGeom>
              <a:avLst/>
              <a:gdLst/>
              <a:ahLst/>
              <a:cxnLst/>
              <a:rect l="l" t="t" r="r" b="b"/>
              <a:pathLst>
                <a:path w="9899" h="4950" fill="none" extrusionOk="0">
                  <a:moveTo>
                    <a:pt x="1" y="4950"/>
                  </a:moveTo>
                  <a:lnTo>
                    <a:pt x="9899" y="1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50"/>
          <p:cNvSpPr txBox="1">
            <a:spLocks noGrp="1"/>
          </p:cNvSpPr>
          <p:nvPr>
            <p:ph type="subTitle" idx="1"/>
          </p:nvPr>
        </p:nvSpPr>
        <p:spPr>
          <a:xfrm>
            <a:off x="885101" y="2143478"/>
            <a:ext cx="5345445" cy="2081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effectLst/>
                <a:latin typeface="Chelsea Marke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Demographic Influence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2000" b="1" dirty="0">
              <a:solidFill>
                <a:schemeClr val="accent1"/>
              </a:solidFill>
              <a:effectLst/>
              <a:latin typeface="Chelsea Market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latin typeface="Chelsea Market" panose="020B0604020202020204" charset="0"/>
                <a:cs typeface="Times New Roman" panose="02020603050405020304" pitchFamily="18" charset="0"/>
              </a:rPr>
              <a:t>Parent Involvement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2000" b="1" dirty="0">
              <a:solidFill>
                <a:schemeClr val="accent1"/>
              </a:solidFill>
              <a:latin typeface="Chelsea Market" panose="020B0604020202020204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latin typeface="Chelsea Market" panose="020B0604020202020204" charset="0"/>
                <a:cs typeface="Times New Roman" panose="02020603050405020304" pitchFamily="18" charset="0"/>
              </a:rPr>
              <a:t>Academic Records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2000" b="1" dirty="0">
              <a:solidFill>
                <a:schemeClr val="accent1"/>
              </a:solidFill>
              <a:latin typeface="Chelsea Market" panose="020B0604020202020204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latin typeface="Chelsea Market" panose="020B0604020202020204" charset="0"/>
                <a:cs typeface="Times New Roman" panose="02020603050405020304" pitchFamily="18" charset="0"/>
              </a:rPr>
              <a:t>Attendance Rates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2000" b="1" dirty="0">
              <a:solidFill>
                <a:schemeClr val="accent1"/>
              </a:solidFill>
              <a:latin typeface="Chelsea Market" panose="020B0604020202020204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latin typeface="Chelsea Market" panose="020B0604020202020204" charset="0"/>
                <a:cs typeface="Times New Roman" panose="02020603050405020304" pitchFamily="18" charset="0"/>
              </a:rPr>
              <a:t>Teacher Experience </a:t>
            </a:r>
            <a:endParaRPr sz="1800" b="1" dirty="0">
              <a:solidFill>
                <a:schemeClr val="accent1"/>
              </a:solidFill>
              <a:latin typeface="Chelsea Market" panose="020B0604020202020204" charset="0"/>
            </a:endParaRPr>
          </a:p>
        </p:txBody>
      </p:sp>
      <p:pic>
        <p:nvPicPr>
          <p:cNvPr id="4098" name="Picture 2" descr="Education Sector Support Programme in Nigeria | British Council">
            <a:extLst>
              <a:ext uri="{FF2B5EF4-FFF2-40B4-BE49-F238E27FC236}">
                <a16:creationId xmlns:a16="http://schemas.microsoft.com/office/drawing/2014/main" id="{EAE7B7AC-6DC1-4509-4F9E-E32FA2C35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17845">
            <a:off x="5909639" y="1377464"/>
            <a:ext cx="2982728" cy="211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2445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0"/>
          <p:cNvSpPr txBox="1">
            <a:spLocks noGrp="1"/>
          </p:cNvSpPr>
          <p:nvPr>
            <p:ph type="title"/>
          </p:nvPr>
        </p:nvSpPr>
        <p:spPr>
          <a:xfrm>
            <a:off x="246688" y="1465525"/>
            <a:ext cx="4432350" cy="6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RECOMMENDATIONS</a:t>
            </a:r>
            <a:endParaRPr sz="3200" dirty="0">
              <a:solidFill>
                <a:schemeClr val="accent5"/>
              </a:solidFill>
            </a:endParaRPr>
          </a:p>
        </p:txBody>
      </p:sp>
      <p:grpSp>
        <p:nvGrpSpPr>
          <p:cNvPr id="450" name="Google Shape;450;p50"/>
          <p:cNvGrpSpPr/>
          <p:nvPr/>
        </p:nvGrpSpPr>
        <p:grpSpPr>
          <a:xfrm>
            <a:off x="1294713" y="825183"/>
            <a:ext cx="836650" cy="539125"/>
            <a:chOff x="4759875" y="1046025"/>
            <a:chExt cx="836650" cy="539125"/>
          </a:xfrm>
        </p:grpSpPr>
        <p:sp>
          <p:nvSpPr>
            <p:cNvPr id="451" name="Google Shape;451;p50"/>
            <p:cNvSpPr/>
            <p:nvPr/>
          </p:nvSpPr>
          <p:spPr>
            <a:xfrm>
              <a:off x="4759875" y="1223775"/>
              <a:ext cx="836650" cy="361375"/>
            </a:xfrm>
            <a:custGeom>
              <a:avLst/>
              <a:gdLst/>
              <a:ahLst/>
              <a:cxnLst/>
              <a:rect l="l" t="t" r="r" b="b"/>
              <a:pathLst>
                <a:path w="33466" h="14455" fill="none" extrusionOk="0">
                  <a:moveTo>
                    <a:pt x="33465" y="0"/>
                  </a:moveTo>
                  <a:lnTo>
                    <a:pt x="31266" y="8131"/>
                  </a:lnTo>
                  <a:cubicBezTo>
                    <a:pt x="17636" y="14455"/>
                    <a:pt x="4399" y="12137"/>
                    <a:pt x="4399" y="12137"/>
                  </a:cubicBezTo>
                  <a:lnTo>
                    <a:pt x="0" y="4792"/>
                  </a:lnTo>
                  <a:lnTo>
                    <a:pt x="16104" y="3653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0"/>
            <p:cNvSpPr/>
            <p:nvPr/>
          </p:nvSpPr>
          <p:spPr>
            <a:xfrm>
              <a:off x="5019100" y="1046025"/>
              <a:ext cx="321125" cy="281850"/>
            </a:xfrm>
            <a:custGeom>
              <a:avLst/>
              <a:gdLst/>
              <a:ahLst/>
              <a:cxnLst/>
              <a:rect l="l" t="t" r="r" b="b"/>
              <a:pathLst>
                <a:path w="12845" h="11274" fill="none" extrusionOk="0">
                  <a:moveTo>
                    <a:pt x="1" y="11274"/>
                  </a:moveTo>
                  <a:lnTo>
                    <a:pt x="4596" y="1"/>
                  </a:lnTo>
                  <a:lnTo>
                    <a:pt x="12845" y="9231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0"/>
            <p:cNvSpPr/>
            <p:nvPr/>
          </p:nvSpPr>
          <p:spPr>
            <a:xfrm>
              <a:off x="5106500" y="1046025"/>
              <a:ext cx="26525" cy="275950"/>
            </a:xfrm>
            <a:custGeom>
              <a:avLst/>
              <a:gdLst/>
              <a:ahLst/>
              <a:cxnLst/>
              <a:rect l="l" t="t" r="r" b="b"/>
              <a:pathLst>
                <a:path w="1061" h="11038" fill="none" extrusionOk="0">
                  <a:moveTo>
                    <a:pt x="1061" y="1"/>
                  </a:moveTo>
                  <a:lnTo>
                    <a:pt x="0" y="11038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0"/>
            <p:cNvSpPr/>
            <p:nvPr/>
          </p:nvSpPr>
          <p:spPr>
            <a:xfrm>
              <a:off x="4759875" y="1261075"/>
              <a:ext cx="285775" cy="81525"/>
            </a:xfrm>
            <a:custGeom>
              <a:avLst/>
              <a:gdLst/>
              <a:ahLst/>
              <a:cxnLst/>
              <a:rect l="l" t="t" r="r" b="b"/>
              <a:pathLst>
                <a:path w="11431" h="3261" fill="none" extrusionOk="0">
                  <a:moveTo>
                    <a:pt x="0" y="3261"/>
                  </a:moveTo>
                  <a:lnTo>
                    <a:pt x="11430" y="1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0"/>
            <p:cNvSpPr/>
            <p:nvPr/>
          </p:nvSpPr>
          <p:spPr>
            <a:xfrm>
              <a:off x="5295025" y="1223775"/>
              <a:ext cx="301500" cy="1975"/>
            </a:xfrm>
            <a:custGeom>
              <a:avLst/>
              <a:gdLst/>
              <a:ahLst/>
              <a:cxnLst/>
              <a:rect l="l" t="t" r="r" b="b"/>
              <a:pathLst>
                <a:path w="12060" h="79" fill="none" extrusionOk="0">
                  <a:moveTo>
                    <a:pt x="1" y="79"/>
                  </a:moveTo>
                  <a:lnTo>
                    <a:pt x="12059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" name="Google Shape;456;p50"/>
          <p:cNvGrpSpPr/>
          <p:nvPr/>
        </p:nvGrpSpPr>
        <p:grpSpPr>
          <a:xfrm>
            <a:off x="4216142" y="918674"/>
            <a:ext cx="677575" cy="718825"/>
            <a:chOff x="3968575" y="3724550"/>
            <a:chExt cx="677575" cy="718825"/>
          </a:xfrm>
        </p:grpSpPr>
        <p:sp>
          <p:nvSpPr>
            <p:cNvPr id="457" name="Google Shape;457;p50"/>
            <p:cNvSpPr/>
            <p:nvPr/>
          </p:nvSpPr>
          <p:spPr>
            <a:xfrm>
              <a:off x="4346625" y="3724550"/>
              <a:ext cx="299525" cy="526350"/>
            </a:xfrm>
            <a:custGeom>
              <a:avLst/>
              <a:gdLst/>
              <a:ahLst/>
              <a:cxnLst/>
              <a:rect l="l" t="t" r="r" b="b"/>
              <a:pathLst>
                <a:path w="11981" h="21054" fill="none" extrusionOk="0">
                  <a:moveTo>
                    <a:pt x="315" y="2004"/>
                  </a:moveTo>
                  <a:lnTo>
                    <a:pt x="9388" y="20190"/>
                  </a:lnTo>
                  <a:cubicBezTo>
                    <a:pt x="9702" y="20818"/>
                    <a:pt x="10449" y="21054"/>
                    <a:pt x="11077" y="20740"/>
                  </a:cubicBezTo>
                  <a:lnTo>
                    <a:pt x="11077" y="20740"/>
                  </a:lnTo>
                  <a:cubicBezTo>
                    <a:pt x="11706" y="20425"/>
                    <a:pt x="11981" y="19679"/>
                    <a:pt x="11666" y="19051"/>
                  </a:cubicBezTo>
                  <a:lnTo>
                    <a:pt x="2554" y="865"/>
                  </a:lnTo>
                  <a:cubicBezTo>
                    <a:pt x="2239" y="236"/>
                    <a:pt x="1493" y="1"/>
                    <a:pt x="865" y="315"/>
                  </a:cubicBezTo>
                  <a:lnTo>
                    <a:pt x="865" y="315"/>
                  </a:lnTo>
                  <a:cubicBezTo>
                    <a:pt x="236" y="629"/>
                    <a:pt x="1" y="1375"/>
                    <a:pt x="315" y="2004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0"/>
            <p:cNvSpPr/>
            <p:nvPr/>
          </p:nvSpPr>
          <p:spPr>
            <a:xfrm>
              <a:off x="3968575" y="3732400"/>
              <a:ext cx="655000" cy="710975"/>
            </a:xfrm>
            <a:custGeom>
              <a:avLst/>
              <a:gdLst/>
              <a:ahLst/>
              <a:cxnLst/>
              <a:rect l="l" t="t" r="r" b="b"/>
              <a:pathLst>
                <a:path w="26200" h="28439" fill="none" extrusionOk="0">
                  <a:moveTo>
                    <a:pt x="15987" y="1"/>
                  </a:moveTo>
                  <a:lnTo>
                    <a:pt x="0" y="8014"/>
                  </a:lnTo>
                  <a:lnTo>
                    <a:pt x="10213" y="28438"/>
                  </a:lnTo>
                  <a:lnTo>
                    <a:pt x="26199" y="20426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0"/>
            <p:cNvSpPr/>
            <p:nvPr/>
          </p:nvSpPr>
          <p:spPr>
            <a:xfrm>
              <a:off x="4077575" y="3863000"/>
              <a:ext cx="301475" cy="229825"/>
            </a:xfrm>
            <a:custGeom>
              <a:avLst/>
              <a:gdLst/>
              <a:ahLst/>
              <a:cxnLst/>
              <a:rect l="l" t="t" r="r" b="b"/>
              <a:pathLst>
                <a:path w="12059" h="9193" fill="none" extrusionOk="0">
                  <a:moveTo>
                    <a:pt x="0" y="4950"/>
                  </a:moveTo>
                  <a:lnTo>
                    <a:pt x="9899" y="1"/>
                  </a:lnTo>
                  <a:lnTo>
                    <a:pt x="12059" y="4243"/>
                  </a:lnTo>
                  <a:lnTo>
                    <a:pt x="2121" y="9192"/>
                  </a:ln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0"/>
            <p:cNvSpPr/>
            <p:nvPr/>
          </p:nvSpPr>
          <p:spPr>
            <a:xfrm>
              <a:off x="4166925" y="4041725"/>
              <a:ext cx="247475" cy="123750"/>
            </a:xfrm>
            <a:custGeom>
              <a:avLst/>
              <a:gdLst/>
              <a:ahLst/>
              <a:cxnLst/>
              <a:rect l="l" t="t" r="r" b="b"/>
              <a:pathLst>
                <a:path w="9899" h="4950" fill="none" extrusionOk="0">
                  <a:moveTo>
                    <a:pt x="1" y="4950"/>
                  </a:moveTo>
                  <a:lnTo>
                    <a:pt x="9899" y="1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50"/>
          <p:cNvSpPr txBox="1">
            <a:spLocks noGrp="1"/>
          </p:cNvSpPr>
          <p:nvPr>
            <p:ph type="subTitle" idx="1"/>
          </p:nvPr>
        </p:nvSpPr>
        <p:spPr>
          <a:xfrm>
            <a:off x="275067" y="2236969"/>
            <a:ext cx="5345445" cy="2081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latin typeface="Chelsea Market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Increase Parental Engagement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2000" b="1" dirty="0">
              <a:solidFill>
                <a:schemeClr val="accent1"/>
              </a:solidFill>
              <a:latin typeface="Chelsea Market" panose="020B0604020202020204" charset="0"/>
              <a:cs typeface="Times New Roman" panose="0202060305040502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latin typeface="Chelsea Market" panose="020B0604020202020204" charset="0"/>
                <a:cs typeface="Times New Roman" panose="02020603050405020304" pitchFamily="18" charset="0"/>
              </a:rPr>
              <a:t>Attendance Monitoring and Support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2000" b="1" dirty="0">
              <a:solidFill>
                <a:schemeClr val="accent1"/>
              </a:solidFill>
              <a:latin typeface="Chelsea Market" panose="020B0604020202020204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latin typeface="Chelsea Market" panose="020B0604020202020204" charset="0"/>
                <a:cs typeface="Times New Roman" panose="02020603050405020304" pitchFamily="18" charset="0"/>
              </a:rPr>
              <a:t>Teachers Training and Experience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2000" b="1" dirty="0">
              <a:solidFill>
                <a:schemeClr val="accent1"/>
              </a:solidFill>
              <a:latin typeface="Chelsea Market" panose="020B0604020202020204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2000" b="1" dirty="0">
                <a:solidFill>
                  <a:schemeClr val="accent1"/>
                </a:solidFill>
                <a:latin typeface="Chelsea Market" panose="020B0604020202020204" charset="0"/>
                <a:cs typeface="Times New Roman" panose="02020603050405020304" pitchFamily="18" charset="0"/>
              </a:rPr>
              <a:t>Targeted Support for At-Risk Students </a:t>
            </a:r>
            <a:endParaRPr sz="1800" b="1" dirty="0">
              <a:solidFill>
                <a:schemeClr val="accent1"/>
              </a:solidFill>
              <a:latin typeface="Chelsea Market" panose="020B0604020202020204" charset="0"/>
            </a:endParaRPr>
          </a:p>
        </p:txBody>
      </p:sp>
      <p:sp>
        <p:nvSpPr>
          <p:cNvPr id="2" name="Google Shape;448;p50">
            <a:extLst>
              <a:ext uri="{FF2B5EF4-FFF2-40B4-BE49-F238E27FC236}">
                <a16:creationId xmlns:a16="http://schemas.microsoft.com/office/drawing/2014/main" id="{78279551-272C-7AAD-F69B-A80F4691CD13}"/>
              </a:ext>
            </a:extLst>
          </p:cNvPr>
          <p:cNvSpPr/>
          <p:nvPr/>
        </p:nvSpPr>
        <p:spPr>
          <a:xfrm rot="21448439">
            <a:off x="5917126" y="1335960"/>
            <a:ext cx="2963045" cy="219357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57188" dist="209550" dir="258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Education Sector Support Programme in Nigeria | British Council">
            <a:extLst>
              <a:ext uri="{FF2B5EF4-FFF2-40B4-BE49-F238E27FC236}">
                <a16:creationId xmlns:a16="http://schemas.microsoft.com/office/drawing/2014/main" id="{36B36CDA-3BDC-26F4-8A21-4FED830E3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17845">
            <a:off x="5909639" y="1377464"/>
            <a:ext cx="2982728" cy="211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960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1"/>
          <p:cNvSpPr txBox="1">
            <a:spLocks noGrp="1"/>
          </p:cNvSpPr>
          <p:nvPr>
            <p:ph type="subTitle" idx="1"/>
          </p:nvPr>
        </p:nvSpPr>
        <p:spPr>
          <a:xfrm>
            <a:off x="516628" y="942113"/>
            <a:ext cx="7966500" cy="2172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dirty="0"/>
              <a:t>Background and Context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Academic success in secondary education is crucial for students' futures.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Various factors, including socio-economic background, parental support, and teaching quality, impact performance.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Data-driven analysis can reveal key drivers and provide actionable insights to improve outcomes.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1" dirty="0"/>
          </a:p>
          <a:p>
            <a:pPr marL="139700" indent="0" algn="l"/>
            <a:r>
              <a:rPr lang="en-US" b="1" dirty="0"/>
              <a:t>Scope of the Study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Focus on secondary school students using datasets on demographics, academic records, parental involvement, teacher info, and classroom details.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Examine relationships to understand key factors and guide educational improvements.</a:t>
            </a:r>
          </a:p>
          <a:p>
            <a:pPr algn="l"/>
            <a:endParaRPr lang="en-US" b="1" dirty="0"/>
          </a:p>
          <a:p>
            <a:pPr algn="l"/>
            <a:endParaRPr lang="en-US" b="1" dirty="0"/>
          </a:p>
        </p:txBody>
      </p:sp>
      <p:sp>
        <p:nvSpPr>
          <p:cNvPr id="467" name="Google Shape;467;p51"/>
          <p:cNvSpPr txBox="1">
            <a:spLocks noGrp="1"/>
          </p:cNvSpPr>
          <p:nvPr>
            <p:ph type="title"/>
          </p:nvPr>
        </p:nvSpPr>
        <p:spPr>
          <a:xfrm>
            <a:off x="431238" y="174845"/>
            <a:ext cx="7966500" cy="6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69" name="Google Shape;469;p51"/>
          <p:cNvSpPr/>
          <p:nvPr/>
        </p:nvSpPr>
        <p:spPr>
          <a:xfrm rot="1380617">
            <a:off x="7968489" y="2541870"/>
            <a:ext cx="851608" cy="663582"/>
          </a:xfrm>
          <a:custGeom>
            <a:avLst/>
            <a:gdLst/>
            <a:ahLst/>
            <a:cxnLst/>
            <a:rect l="l" t="t" r="r" b="b"/>
            <a:pathLst>
              <a:path w="31139" h="22611" extrusionOk="0">
                <a:moveTo>
                  <a:pt x="20050" y="1417"/>
                </a:moveTo>
                <a:lnTo>
                  <a:pt x="20325" y="1532"/>
                </a:lnTo>
                <a:lnTo>
                  <a:pt x="20599" y="1646"/>
                </a:lnTo>
                <a:lnTo>
                  <a:pt x="21171" y="1920"/>
                </a:lnTo>
                <a:lnTo>
                  <a:pt x="22222" y="2606"/>
                </a:lnTo>
                <a:lnTo>
                  <a:pt x="22680" y="3018"/>
                </a:lnTo>
                <a:lnTo>
                  <a:pt x="22039" y="3292"/>
                </a:lnTo>
                <a:lnTo>
                  <a:pt x="20668" y="3566"/>
                </a:lnTo>
                <a:lnTo>
                  <a:pt x="19959" y="3589"/>
                </a:lnTo>
                <a:lnTo>
                  <a:pt x="19319" y="3589"/>
                </a:lnTo>
                <a:lnTo>
                  <a:pt x="18222" y="3498"/>
                </a:lnTo>
                <a:lnTo>
                  <a:pt x="17513" y="3361"/>
                </a:lnTo>
                <a:lnTo>
                  <a:pt x="17193" y="3246"/>
                </a:lnTo>
                <a:lnTo>
                  <a:pt x="17993" y="2926"/>
                </a:lnTo>
                <a:lnTo>
                  <a:pt x="19136" y="2263"/>
                </a:lnTo>
                <a:lnTo>
                  <a:pt x="19776" y="1715"/>
                </a:lnTo>
                <a:lnTo>
                  <a:pt x="20050" y="1417"/>
                </a:lnTo>
                <a:close/>
                <a:moveTo>
                  <a:pt x="13832" y="5578"/>
                </a:moveTo>
                <a:lnTo>
                  <a:pt x="13489" y="5944"/>
                </a:lnTo>
                <a:lnTo>
                  <a:pt x="12666" y="6539"/>
                </a:lnTo>
                <a:lnTo>
                  <a:pt x="11249" y="7179"/>
                </a:lnTo>
                <a:lnTo>
                  <a:pt x="10288" y="7453"/>
                </a:lnTo>
                <a:lnTo>
                  <a:pt x="9100" y="7750"/>
                </a:lnTo>
                <a:lnTo>
                  <a:pt x="6699" y="8025"/>
                </a:lnTo>
                <a:lnTo>
                  <a:pt x="5487" y="8025"/>
                </a:lnTo>
                <a:lnTo>
                  <a:pt x="5808" y="7202"/>
                </a:lnTo>
                <a:lnTo>
                  <a:pt x="6219" y="6401"/>
                </a:lnTo>
                <a:lnTo>
                  <a:pt x="6699" y="6470"/>
                </a:lnTo>
                <a:lnTo>
                  <a:pt x="7728" y="6493"/>
                </a:lnTo>
                <a:lnTo>
                  <a:pt x="9260" y="6333"/>
                </a:lnTo>
                <a:lnTo>
                  <a:pt x="10243" y="6196"/>
                </a:lnTo>
                <a:lnTo>
                  <a:pt x="12049" y="5944"/>
                </a:lnTo>
                <a:lnTo>
                  <a:pt x="13832" y="5578"/>
                </a:lnTo>
                <a:close/>
                <a:moveTo>
                  <a:pt x="25172" y="6996"/>
                </a:moveTo>
                <a:lnTo>
                  <a:pt x="25514" y="8002"/>
                </a:lnTo>
                <a:lnTo>
                  <a:pt x="25743" y="9053"/>
                </a:lnTo>
                <a:lnTo>
                  <a:pt x="24714" y="9373"/>
                </a:lnTo>
                <a:lnTo>
                  <a:pt x="22657" y="9671"/>
                </a:lnTo>
                <a:lnTo>
                  <a:pt x="21605" y="9716"/>
                </a:lnTo>
                <a:lnTo>
                  <a:pt x="21079" y="9716"/>
                </a:lnTo>
                <a:lnTo>
                  <a:pt x="19182" y="9648"/>
                </a:lnTo>
                <a:lnTo>
                  <a:pt x="17993" y="9533"/>
                </a:lnTo>
                <a:lnTo>
                  <a:pt x="17604" y="9442"/>
                </a:lnTo>
                <a:lnTo>
                  <a:pt x="18633" y="9236"/>
                </a:lnTo>
                <a:lnTo>
                  <a:pt x="19616" y="9053"/>
                </a:lnTo>
                <a:lnTo>
                  <a:pt x="20599" y="8825"/>
                </a:lnTo>
                <a:lnTo>
                  <a:pt x="21582" y="8573"/>
                </a:lnTo>
                <a:lnTo>
                  <a:pt x="22520" y="8299"/>
                </a:lnTo>
                <a:lnTo>
                  <a:pt x="23914" y="7750"/>
                </a:lnTo>
                <a:lnTo>
                  <a:pt x="24783" y="7270"/>
                </a:lnTo>
                <a:lnTo>
                  <a:pt x="25172" y="6996"/>
                </a:lnTo>
                <a:close/>
                <a:moveTo>
                  <a:pt x="26406" y="8619"/>
                </a:moveTo>
                <a:lnTo>
                  <a:pt x="26726" y="8733"/>
                </a:lnTo>
                <a:lnTo>
                  <a:pt x="27183" y="9008"/>
                </a:lnTo>
                <a:lnTo>
                  <a:pt x="27389" y="9373"/>
                </a:lnTo>
                <a:lnTo>
                  <a:pt x="27389" y="9785"/>
                </a:lnTo>
                <a:lnTo>
                  <a:pt x="27298" y="10014"/>
                </a:lnTo>
                <a:lnTo>
                  <a:pt x="27183" y="10242"/>
                </a:lnTo>
                <a:lnTo>
                  <a:pt x="26886" y="10608"/>
                </a:lnTo>
                <a:lnTo>
                  <a:pt x="26703" y="10768"/>
                </a:lnTo>
                <a:lnTo>
                  <a:pt x="26612" y="9693"/>
                </a:lnTo>
                <a:lnTo>
                  <a:pt x="26406" y="8619"/>
                </a:lnTo>
                <a:close/>
                <a:moveTo>
                  <a:pt x="15684" y="663"/>
                </a:moveTo>
                <a:lnTo>
                  <a:pt x="17307" y="755"/>
                </a:lnTo>
                <a:lnTo>
                  <a:pt x="18885" y="1052"/>
                </a:lnTo>
                <a:lnTo>
                  <a:pt x="19639" y="1280"/>
                </a:lnTo>
                <a:lnTo>
                  <a:pt x="18976" y="1669"/>
                </a:lnTo>
                <a:lnTo>
                  <a:pt x="18336" y="2058"/>
                </a:lnTo>
                <a:lnTo>
                  <a:pt x="17376" y="2515"/>
                </a:lnTo>
                <a:lnTo>
                  <a:pt x="16415" y="2904"/>
                </a:lnTo>
                <a:lnTo>
                  <a:pt x="16278" y="2972"/>
                </a:lnTo>
                <a:lnTo>
                  <a:pt x="16233" y="3269"/>
                </a:lnTo>
                <a:lnTo>
                  <a:pt x="16324" y="3384"/>
                </a:lnTo>
                <a:lnTo>
                  <a:pt x="16667" y="3658"/>
                </a:lnTo>
                <a:lnTo>
                  <a:pt x="17467" y="4001"/>
                </a:lnTo>
                <a:lnTo>
                  <a:pt x="18793" y="4229"/>
                </a:lnTo>
                <a:lnTo>
                  <a:pt x="19639" y="4275"/>
                </a:lnTo>
                <a:lnTo>
                  <a:pt x="20576" y="4275"/>
                </a:lnTo>
                <a:lnTo>
                  <a:pt x="21902" y="4047"/>
                </a:lnTo>
                <a:lnTo>
                  <a:pt x="22771" y="3749"/>
                </a:lnTo>
                <a:lnTo>
                  <a:pt x="23183" y="3544"/>
                </a:lnTo>
                <a:lnTo>
                  <a:pt x="23754" y="4229"/>
                </a:lnTo>
                <a:lnTo>
                  <a:pt x="24669" y="5761"/>
                </a:lnTo>
                <a:lnTo>
                  <a:pt x="25034" y="6607"/>
                </a:lnTo>
                <a:lnTo>
                  <a:pt x="24074" y="6996"/>
                </a:lnTo>
                <a:lnTo>
                  <a:pt x="22177" y="7727"/>
                </a:lnTo>
                <a:lnTo>
                  <a:pt x="21171" y="8025"/>
                </a:lnTo>
                <a:lnTo>
                  <a:pt x="20028" y="8299"/>
                </a:lnTo>
                <a:lnTo>
                  <a:pt x="18862" y="8550"/>
                </a:lnTo>
                <a:lnTo>
                  <a:pt x="17879" y="8710"/>
                </a:lnTo>
                <a:lnTo>
                  <a:pt x="16964" y="9008"/>
                </a:lnTo>
                <a:lnTo>
                  <a:pt x="16873" y="9053"/>
                </a:lnTo>
                <a:lnTo>
                  <a:pt x="16758" y="9236"/>
                </a:lnTo>
                <a:lnTo>
                  <a:pt x="16758" y="9328"/>
                </a:lnTo>
                <a:lnTo>
                  <a:pt x="16804" y="9533"/>
                </a:lnTo>
                <a:lnTo>
                  <a:pt x="17056" y="9831"/>
                </a:lnTo>
                <a:lnTo>
                  <a:pt x="17741" y="10151"/>
                </a:lnTo>
                <a:lnTo>
                  <a:pt x="19639" y="10356"/>
                </a:lnTo>
                <a:lnTo>
                  <a:pt x="20439" y="10356"/>
                </a:lnTo>
                <a:lnTo>
                  <a:pt x="21811" y="10379"/>
                </a:lnTo>
                <a:lnTo>
                  <a:pt x="23846" y="10151"/>
                </a:lnTo>
                <a:lnTo>
                  <a:pt x="25172" y="9876"/>
                </a:lnTo>
                <a:lnTo>
                  <a:pt x="25835" y="9648"/>
                </a:lnTo>
                <a:lnTo>
                  <a:pt x="25926" y="10425"/>
                </a:lnTo>
                <a:lnTo>
                  <a:pt x="25972" y="11202"/>
                </a:lnTo>
                <a:lnTo>
                  <a:pt x="25629" y="11339"/>
                </a:lnTo>
                <a:lnTo>
                  <a:pt x="25286" y="11477"/>
                </a:lnTo>
                <a:lnTo>
                  <a:pt x="23846" y="12002"/>
                </a:lnTo>
                <a:lnTo>
                  <a:pt x="22360" y="12414"/>
                </a:lnTo>
                <a:lnTo>
                  <a:pt x="20805" y="12803"/>
                </a:lnTo>
                <a:lnTo>
                  <a:pt x="17627" y="13351"/>
                </a:lnTo>
                <a:lnTo>
                  <a:pt x="16027" y="13534"/>
                </a:lnTo>
                <a:lnTo>
                  <a:pt x="14312" y="13694"/>
                </a:lnTo>
                <a:lnTo>
                  <a:pt x="12598" y="13786"/>
                </a:lnTo>
                <a:lnTo>
                  <a:pt x="13489" y="13237"/>
                </a:lnTo>
                <a:lnTo>
                  <a:pt x="14289" y="12597"/>
                </a:lnTo>
                <a:lnTo>
                  <a:pt x="14358" y="12528"/>
                </a:lnTo>
                <a:lnTo>
                  <a:pt x="14404" y="12345"/>
                </a:lnTo>
                <a:lnTo>
                  <a:pt x="14335" y="12185"/>
                </a:lnTo>
                <a:lnTo>
                  <a:pt x="14198" y="12094"/>
                </a:lnTo>
                <a:lnTo>
                  <a:pt x="14084" y="12094"/>
                </a:lnTo>
                <a:lnTo>
                  <a:pt x="12986" y="12185"/>
                </a:lnTo>
                <a:lnTo>
                  <a:pt x="10791" y="12254"/>
                </a:lnTo>
                <a:lnTo>
                  <a:pt x="8642" y="12163"/>
                </a:lnTo>
                <a:lnTo>
                  <a:pt x="6471" y="11911"/>
                </a:lnTo>
                <a:lnTo>
                  <a:pt x="5373" y="11705"/>
                </a:lnTo>
                <a:lnTo>
                  <a:pt x="5259" y="10928"/>
                </a:lnTo>
                <a:lnTo>
                  <a:pt x="5213" y="9419"/>
                </a:lnTo>
                <a:lnTo>
                  <a:pt x="5282" y="8665"/>
                </a:lnTo>
                <a:lnTo>
                  <a:pt x="6539" y="8710"/>
                </a:lnTo>
                <a:lnTo>
                  <a:pt x="8460" y="8527"/>
                </a:lnTo>
                <a:lnTo>
                  <a:pt x="9740" y="8276"/>
                </a:lnTo>
                <a:lnTo>
                  <a:pt x="10974" y="7887"/>
                </a:lnTo>
                <a:lnTo>
                  <a:pt x="12140" y="7362"/>
                </a:lnTo>
                <a:lnTo>
                  <a:pt x="13192" y="6676"/>
                </a:lnTo>
                <a:lnTo>
                  <a:pt x="14129" y="5830"/>
                </a:lnTo>
                <a:lnTo>
                  <a:pt x="14541" y="5350"/>
                </a:lnTo>
                <a:lnTo>
                  <a:pt x="14609" y="5190"/>
                </a:lnTo>
                <a:lnTo>
                  <a:pt x="14449" y="4984"/>
                </a:lnTo>
                <a:lnTo>
                  <a:pt x="14289" y="5007"/>
                </a:lnTo>
                <a:lnTo>
                  <a:pt x="13238" y="5235"/>
                </a:lnTo>
                <a:lnTo>
                  <a:pt x="11089" y="5601"/>
                </a:lnTo>
                <a:lnTo>
                  <a:pt x="10014" y="5738"/>
                </a:lnTo>
                <a:lnTo>
                  <a:pt x="8231" y="5876"/>
                </a:lnTo>
                <a:lnTo>
                  <a:pt x="6425" y="6013"/>
                </a:lnTo>
                <a:lnTo>
                  <a:pt x="7019" y="5075"/>
                </a:lnTo>
                <a:lnTo>
                  <a:pt x="8071" y="3818"/>
                </a:lnTo>
                <a:lnTo>
                  <a:pt x="8871" y="3086"/>
                </a:lnTo>
                <a:lnTo>
                  <a:pt x="9740" y="2423"/>
                </a:lnTo>
                <a:lnTo>
                  <a:pt x="10677" y="1852"/>
                </a:lnTo>
                <a:lnTo>
                  <a:pt x="11706" y="1395"/>
                </a:lnTo>
                <a:lnTo>
                  <a:pt x="12758" y="1029"/>
                </a:lnTo>
                <a:lnTo>
                  <a:pt x="13329" y="915"/>
                </a:lnTo>
                <a:lnTo>
                  <a:pt x="14106" y="777"/>
                </a:lnTo>
                <a:lnTo>
                  <a:pt x="15684" y="663"/>
                </a:lnTo>
                <a:close/>
                <a:moveTo>
                  <a:pt x="4893" y="12528"/>
                </a:moveTo>
                <a:lnTo>
                  <a:pt x="5007" y="13237"/>
                </a:lnTo>
                <a:lnTo>
                  <a:pt x="5190" y="13946"/>
                </a:lnTo>
                <a:lnTo>
                  <a:pt x="4916" y="13946"/>
                </a:lnTo>
                <a:lnTo>
                  <a:pt x="4642" y="13809"/>
                </a:lnTo>
                <a:lnTo>
                  <a:pt x="4482" y="13557"/>
                </a:lnTo>
                <a:lnTo>
                  <a:pt x="4482" y="13168"/>
                </a:lnTo>
                <a:lnTo>
                  <a:pt x="4527" y="12917"/>
                </a:lnTo>
                <a:lnTo>
                  <a:pt x="4710" y="12711"/>
                </a:lnTo>
                <a:lnTo>
                  <a:pt x="4893" y="12528"/>
                </a:lnTo>
                <a:close/>
                <a:moveTo>
                  <a:pt x="5465" y="12163"/>
                </a:moveTo>
                <a:lnTo>
                  <a:pt x="6402" y="12437"/>
                </a:lnTo>
                <a:lnTo>
                  <a:pt x="8299" y="12757"/>
                </a:lnTo>
                <a:lnTo>
                  <a:pt x="10197" y="12894"/>
                </a:lnTo>
                <a:lnTo>
                  <a:pt x="12117" y="12871"/>
                </a:lnTo>
                <a:lnTo>
                  <a:pt x="13078" y="12780"/>
                </a:lnTo>
                <a:lnTo>
                  <a:pt x="12186" y="13306"/>
                </a:lnTo>
                <a:lnTo>
                  <a:pt x="11249" y="13786"/>
                </a:lnTo>
                <a:lnTo>
                  <a:pt x="11203" y="13809"/>
                </a:lnTo>
                <a:lnTo>
                  <a:pt x="11157" y="13854"/>
                </a:lnTo>
                <a:lnTo>
                  <a:pt x="10494" y="13877"/>
                </a:lnTo>
                <a:lnTo>
                  <a:pt x="9831" y="13900"/>
                </a:lnTo>
                <a:lnTo>
                  <a:pt x="8277" y="13923"/>
                </a:lnTo>
                <a:lnTo>
                  <a:pt x="6722" y="13946"/>
                </a:lnTo>
                <a:lnTo>
                  <a:pt x="6311" y="13969"/>
                </a:lnTo>
                <a:lnTo>
                  <a:pt x="5876" y="13969"/>
                </a:lnTo>
                <a:lnTo>
                  <a:pt x="5739" y="13443"/>
                </a:lnTo>
                <a:lnTo>
                  <a:pt x="5625" y="12917"/>
                </a:lnTo>
                <a:lnTo>
                  <a:pt x="5533" y="12551"/>
                </a:lnTo>
                <a:lnTo>
                  <a:pt x="5465" y="12163"/>
                </a:lnTo>
                <a:close/>
                <a:moveTo>
                  <a:pt x="25629" y="6150"/>
                </a:moveTo>
                <a:lnTo>
                  <a:pt x="26292" y="6173"/>
                </a:lnTo>
                <a:lnTo>
                  <a:pt x="27641" y="6356"/>
                </a:lnTo>
                <a:lnTo>
                  <a:pt x="28578" y="6676"/>
                </a:lnTo>
                <a:lnTo>
                  <a:pt x="29149" y="6996"/>
                </a:lnTo>
                <a:lnTo>
                  <a:pt x="29652" y="7407"/>
                </a:lnTo>
                <a:lnTo>
                  <a:pt x="30064" y="7933"/>
                </a:lnTo>
                <a:lnTo>
                  <a:pt x="30224" y="8230"/>
                </a:lnTo>
                <a:lnTo>
                  <a:pt x="30361" y="8596"/>
                </a:lnTo>
                <a:lnTo>
                  <a:pt x="30498" y="9373"/>
                </a:lnTo>
                <a:lnTo>
                  <a:pt x="30453" y="10128"/>
                </a:lnTo>
                <a:lnTo>
                  <a:pt x="30247" y="10905"/>
                </a:lnTo>
                <a:lnTo>
                  <a:pt x="29904" y="11637"/>
                </a:lnTo>
                <a:lnTo>
                  <a:pt x="29470" y="12323"/>
                </a:lnTo>
                <a:lnTo>
                  <a:pt x="28692" y="13214"/>
                </a:lnTo>
                <a:lnTo>
                  <a:pt x="28121" y="13671"/>
                </a:lnTo>
                <a:lnTo>
                  <a:pt x="27298" y="14197"/>
                </a:lnTo>
                <a:lnTo>
                  <a:pt x="26452" y="14632"/>
                </a:lnTo>
                <a:lnTo>
                  <a:pt x="26040" y="14837"/>
                </a:lnTo>
                <a:lnTo>
                  <a:pt x="25606" y="15020"/>
                </a:lnTo>
                <a:lnTo>
                  <a:pt x="24554" y="15432"/>
                </a:lnTo>
                <a:lnTo>
                  <a:pt x="22405" y="16072"/>
                </a:lnTo>
                <a:lnTo>
                  <a:pt x="19045" y="16689"/>
                </a:lnTo>
                <a:lnTo>
                  <a:pt x="16827" y="16918"/>
                </a:lnTo>
                <a:lnTo>
                  <a:pt x="14404" y="17146"/>
                </a:lnTo>
                <a:lnTo>
                  <a:pt x="9557" y="17421"/>
                </a:lnTo>
                <a:lnTo>
                  <a:pt x="7134" y="17421"/>
                </a:lnTo>
                <a:lnTo>
                  <a:pt x="6745" y="17398"/>
                </a:lnTo>
                <a:lnTo>
                  <a:pt x="6356" y="17398"/>
                </a:lnTo>
                <a:lnTo>
                  <a:pt x="5350" y="17352"/>
                </a:lnTo>
                <a:lnTo>
                  <a:pt x="4344" y="17284"/>
                </a:lnTo>
                <a:lnTo>
                  <a:pt x="3567" y="17215"/>
                </a:lnTo>
                <a:lnTo>
                  <a:pt x="2424" y="16963"/>
                </a:lnTo>
                <a:lnTo>
                  <a:pt x="1761" y="16575"/>
                </a:lnTo>
                <a:lnTo>
                  <a:pt x="1487" y="16278"/>
                </a:lnTo>
                <a:lnTo>
                  <a:pt x="1235" y="15958"/>
                </a:lnTo>
                <a:lnTo>
                  <a:pt x="915" y="15226"/>
                </a:lnTo>
                <a:lnTo>
                  <a:pt x="824" y="14426"/>
                </a:lnTo>
                <a:lnTo>
                  <a:pt x="892" y="13603"/>
                </a:lnTo>
                <a:lnTo>
                  <a:pt x="1007" y="13214"/>
                </a:lnTo>
                <a:lnTo>
                  <a:pt x="1258" y="12574"/>
                </a:lnTo>
                <a:lnTo>
                  <a:pt x="2012" y="11454"/>
                </a:lnTo>
                <a:lnTo>
                  <a:pt x="3544" y="10036"/>
                </a:lnTo>
                <a:lnTo>
                  <a:pt x="4664" y="9236"/>
                </a:lnTo>
                <a:lnTo>
                  <a:pt x="4664" y="9351"/>
                </a:lnTo>
                <a:lnTo>
                  <a:pt x="4619" y="9671"/>
                </a:lnTo>
                <a:lnTo>
                  <a:pt x="4596" y="9991"/>
                </a:lnTo>
                <a:lnTo>
                  <a:pt x="4619" y="10082"/>
                </a:lnTo>
                <a:lnTo>
                  <a:pt x="4642" y="10128"/>
                </a:lnTo>
                <a:lnTo>
                  <a:pt x="4687" y="10997"/>
                </a:lnTo>
                <a:lnTo>
                  <a:pt x="4779" y="11842"/>
                </a:lnTo>
                <a:lnTo>
                  <a:pt x="4733" y="11865"/>
                </a:lnTo>
                <a:lnTo>
                  <a:pt x="4482" y="12048"/>
                </a:lnTo>
                <a:lnTo>
                  <a:pt x="3979" y="12551"/>
                </a:lnTo>
                <a:lnTo>
                  <a:pt x="3681" y="13146"/>
                </a:lnTo>
                <a:lnTo>
                  <a:pt x="3659" y="13626"/>
                </a:lnTo>
                <a:lnTo>
                  <a:pt x="3773" y="13946"/>
                </a:lnTo>
                <a:lnTo>
                  <a:pt x="3887" y="14106"/>
                </a:lnTo>
                <a:lnTo>
                  <a:pt x="4024" y="14266"/>
                </a:lnTo>
                <a:lnTo>
                  <a:pt x="4344" y="14494"/>
                </a:lnTo>
                <a:lnTo>
                  <a:pt x="4939" y="14677"/>
                </a:lnTo>
                <a:lnTo>
                  <a:pt x="5373" y="14700"/>
                </a:lnTo>
                <a:lnTo>
                  <a:pt x="5739" y="14723"/>
                </a:lnTo>
                <a:lnTo>
                  <a:pt x="6082" y="14700"/>
                </a:lnTo>
                <a:lnTo>
                  <a:pt x="6471" y="14700"/>
                </a:lnTo>
                <a:lnTo>
                  <a:pt x="6813" y="14677"/>
                </a:lnTo>
                <a:lnTo>
                  <a:pt x="9465" y="14654"/>
                </a:lnTo>
                <a:lnTo>
                  <a:pt x="13466" y="14494"/>
                </a:lnTo>
                <a:lnTo>
                  <a:pt x="16118" y="14266"/>
                </a:lnTo>
                <a:lnTo>
                  <a:pt x="17444" y="14106"/>
                </a:lnTo>
                <a:lnTo>
                  <a:pt x="18656" y="13923"/>
                </a:lnTo>
                <a:lnTo>
                  <a:pt x="21056" y="13466"/>
                </a:lnTo>
                <a:lnTo>
                  <a:pt x="22245" y="13168"/>
                </a:lnTo>
                <a:lnTo>
                  <a:pt x="23183" y="12940"/>
                </a:lnTo>
                <a:lnTo>
                  <a:pt x="25080" y="12368"/>
                </a:lnTo>
                <a:lnTo>
                  <a:pt x="25972" y="11980"/>
                </a:lnTo>
                <a:lnTo>
                  <a:pt x="26337" y="11820"/>
                </a:lnTo>
                <a:lnTo>
                  <a:pt x="26680" y="11614"/>
                </a:lnTo>
                <a:lnTo>
                  <a:pt x="26726" y="11591"/>
                </a:lnTo>
                <a:lnTo>
                  <a:pt x="27046" y="11385"/>
                </a:lnTo>
                <a:lnTo>
                  <a:pt x="27595" y="10837"/>
                </a:lnTo>
                <a:lnTo>
                  <a:pt x="28006" y="10174"/>
                </a:lnTo>
                <a:lnTo>
                  <a:pt x="28144" y="9442"/>
                </a:lnTo>
                <a:lnTo>
                  <a:pt x="28075" y="9053"/>
                </a:lnTo>
                <a:lnTo>
                  <a:pt x="27961" y="8733"/>
                </a:lnTo>
                <a:lnTo>
                  <a:pt x="27618" y="8253"/>
                </a:lnTo>
                <a:lnTo>
                  <a:pt x="27115" y="7956"/>
                </a:lnTo>
                <a:lnTo>
                  <a:pt x="26543" y="7865"/>
                </a:lnTo>
                <a:lnTo>
                  <a:pt x="26223" y="7910"/>
                </a:lnTo>
                <a:lnTo>
                  <a:pt x="25972" y="7019"/>
                </a:lnTo>
                <a:lnTo>
                  <a:pt x="25629" y="6150"/>
                </a:lnTo>
                <a:close/>
                <a:moveTo>
                  <a:pt x="25377" y="15889"/>
                </a:moveTo>
                <a:lnTo>
                  <a:pt x="25194" y="16483"/>
                </a:lnTo>
                <a:lnTo>
                  <a:pt x="24669" y="17581"/>
                </a:lnTo>
                <a:lnTo>
                  <a:pt x="23960" y="18587"/>
                </a:lnTo>
                <a:lnTo>
                  <a:pt x="23023" y="19478"/>
                </a:lnTo>
                <a:lnTo>
                  <a:pt x="22474" y="19867"/>
                </a:lnTo>
                <a:lnTo>
                  <a:pt x="21765" y="20278"/>
                </a:lnTo>
                <a:lnTo>
                  <a:pt x="20302" y="20987"/>
                </a:lnTo>
                <a:lnTo>
                  <a:pt x="18724" y="21490"/>
                </a:lnTo>
                <a:lnTo>
                  <a:pt x="17101" y="21787"/>
                </a:lnTo>
                <a:lnTo>
                  <a:pt x="16278" y="21856"/>
                </a:lnTo>
                <a:lnTo>
                  <a:pt x="16987" y="21330"/>
                </a:lnTo>
                <a:lnTo>
                  <a:pt x="18244" y="20027"/>
                </a:lnTo>
                <a:lnTo>
                  <a:pt x="18747" y="19250"/>
                </a:lnTo>
                <a:lnTo>
                  <a:pt x="18816" y="19067"/>
                </a:lnTo>
                <a:lnTo>
                  <a:pt x="18679" y="18815"/>
                </a:lnTo>
                <a:lnTo>
                  <a:pt x="18519" y="18747"/>
                </a:lnTo>
                <a:lnTo>
                  <a:pt x="18404" y="18792"/>
                </a:lnTo>
                <a:lnTo>
                  <a:pt x="17901" y="19044"/>
                </a:lnTo>
                <a:lnTo>
                  <a:pt x="16827" y="19455"/>
                </a:lnTo>
                <a:lnTo>
                  <a:pt x="15112" y="19913"/>
                </a:lnTo>
                <a:lnTo>
                  <a:pt x="12735" y="20187"/>
                </a:lnTo>
                <a:lnTo>
                  <a:pt x="10357" y="20187"/>
                </a:lnTo>
                <a:lnTo>
                  <a:pt x="9237" y="20096"/>
                </a:lnTo>
                <a:lnTo>
                  <a:pt x="8757" y="19707"/>
                </a:lnTo>
                <a:lnTo>
                  <a:pt x="7934" y="18747"/>
                </a:lnTo>
                <a:lnTo>
                  <a:pt x="7568" y="18221"/>
                </a:lnTo>
                <a:lnTo>
                  <a:pt x="8917" y="18221"/>
                </a:lnTo>
                <a:lnTo>
                  <a:pt x="10266" y="18175"/>
                </a:lnTo>
                <a:lnTo>
                  <a:pt x="11774" y="18129"/>
                </a:lnTo>
                <a:lnTo>
                  <a:pt x="14861" y="17924"/>
                </a:lnTo>
                <a:lnTo>
                  <a:pt x="17924" y="17604"/>
                </a:lnTo>
                <a:lnTo>
                  <a:pt x="20965" y="17078"/>
                </a:lnTo>
                <a:lnTo>
                  <a:pt x="22474" y="16758"/>
                </a:lnTo>
                <a:lnTo>
                  <a:pt x="23891" y="16392"/>
                </a:lnTo>
                <a:lnTo>
                  <a:pt x="25377" y="15889"/>
                </a:lnTo>
                <a:close/>
                <a:moveTo>
                  <a:pt x="17650" y="19798"/>
                </a:moveTo>
                <a:lnTo>
                  <a:pt x="17147" y="20393"/>
                </a:lnTo>
                <a:lnTo>
                  <a:pt x="15935" y="21399"/>
                </a:lnTo>
                <a:lnTo>
                  <a:pt x="15227" y="21810"/>
                </a:lnTo>
                <a:lnTo>
                  <a:pt x="15135" y="21879"/>
                </a:lnTo>
                <a:lnTo>
                  <a:pt x="14518" y="21856"/>
                </a:lnTo>
                <a:lnTo>
                  <a:pt x="13283" y="21696"/>
                </a:lnTo>
                <a:lnTo>
                  <a:pt x="12095" y="21422"/>
                </a:lnTo>
                <a:lnTo>
                  <a:pt x="10929" y="21010"/>
                </a:lnTo>
                <a:lnTo>
                  <a:pt x="10357" y="20759"/>
                </a:lnTo>
                <a:lnTo>
                  <a:pt x="11203" y="20850"/>
                </a:lnTo>
                <a:lnTo>
                  <a:pt x="12918" y="20781"/>
                </a:lnTo>
                <a:lnTo>
                  <a:pt x="13741" y="20667"/>
                </a:lnTo>
                <a:lnTo>
                  <a:pt x="14747" y="20530"/>
                </a:lnTo>
                <a:lnTo>
                  <a:pt x="16713" y="20118"/>
                </a:lnTo>
                <a:lnTo>
                  <a:pt x="17650" y="19798"/>
                </a:lnTo>
                <a:close/>
                <a:moveTo>
                  <a:pt x="16370" y="0"/>
                </a:moveTo>
                <a:lnTo>
                  <a:pt x="15432" y="23"/>
                </a:lnTo>
                <a:lnTo>
                  <a:pt x="14655" y="69"/>
                </a:lnTo>
                <a:lnTo>
                  <a:pt x="13146" y="320"/>
                </a:lnTo>
                <a:lnTo>
                  <a:pt x="11683" y="777"/>
                </a:lnTo>
                <a:lnTo>
                  <a:pt x="10311" y="1417"/>
                </a:lnTo>
                <a:lnTo>
                  <a:pt x="9031" y="2218"/>
                </a:lnTo>
                <a:lnTo>
                  <a:pt x="7865" y="3178"/>
                </a:lnTo>
                <a:lnTo>
                  <a:pt x="6859" y="4275"/>
                </a:lnTo>
                <a:lnTo>
                  <a:pt x="5990" y="5510"/>
                </a:lnTo>
                <a:lnTo>
                  <a:pt x="5648" y="6173"/>
                </a:lnTo>
                <a:lnTo>
                  <a:pt x="5327" y="6699"/>
                </a:lnTo>
                <a:lnTo>
                  <a:pt x="4893" y="7865"/>
                </a:lnTo>
                <a:lnTo>
                  <a:pt x="4756" y="8482"/>
                </a:lnTo>
                <a:lnTo>
                  <a:pt x="4687" y="8527"/>
                </a:lnTo>
                <a:lnTo>
                  <a:pt x="3727" y="9122"/>
                </a:lnTo>
                <a:lnTo>
                  <a:pt x="2241" y="10288"/>
                </a:lnTo>
                <a:lnTo>
                  <a:pt x="1372" y="11179"/>
                </a:lnTo>
                <a:lnTo>
                  <a:pt x="664" y="12163"/>
                </a:lnTo>
                <a:lnTo>
                  <a:pt x="184" y="13214"/>
                </a:lnTo>
                <a:lnTo>
                  <a:pt x="1" y="14357"/>
                </a:lnTo>
                <a:lnTo>
                  <a:pt x="206" y="15546"/>
                </a:lnTo>
                <a:lnTo>
                  <a:pt x="504" y="16163"/>
                </a:lnTo>
                <a:lnTo>
                  <a:pt x="801" y="16643"/>
                </a:lnTo>
                <a:lnTo>
                  <a:pt x="1555" y="17329"/>
                </a:lnTo>
                <a:lnTo>
                  <a:pt x="2470" y="17764"/>
                </a:lnTo>
                <a:lnTo>
                  <a:pt x="3499" y="17992"/>
                </a:lnTo>
                <a:lnTo>
                  <a:pt x="4024" y="18038"/>
                </a:lnTo>
                <a:lnTo>
                  <a:pt x="5396" y="18152"/>
                </a:lnTo>
                <a:lnTo>
                  <a:pt x="6768" y="18198"/>
                </a:lnTo>
                <a:lnTo>
                  <a:pt x="7248" y="19021"/>
                </a:lnTo>
                <a:lnTo>
                  <a:pt x="7797" y="19753"/>
                </a:lnTo>
                <a:lnTo>
                  <a:pt x="8094" y="20096"/>
                </a:lnTo>
                <a:lnTo>
                  <a:pt x="8757" y="20667"/>
                </a:lnTo>
                <a:lnTo>
                  <a:pt x="9900" y="21399"/>
                </a:lnTo>
                <a:lnTo>
                  <a:pt x="11637" y="22062"/>
                </a:lnTo>
                <a:lnTo>
                  <a:pt x="13421" y="22450"/>
                </a:lnTo>
                <a:lnTo>
                  <a:pt x="14289" y="22542"/>
                </a:lnTo>
                <a:lnTo>
                  <a:pt x="15204" y="22610"/>
                </a:lnTo>
                <a:lnTo>
                  <a:pt x="17033" y="22542"/>
                </a:lnTo>
                <a:lnTo>
                  <a:pt x="18839" y="22222"/>
                </a:lnTo>
                <a:lnTo>
                  <a:pt x="20576" y="21673"/>
                </a:lnTo>
                <a:lnTo>
                  <a:pt x="21422" y="21284"/>
                </a:lnTo>
                <a:lnTo>
                  <a:pt x="22245" y="20873"/>
                </a:lnTo>
                <a:lnTo>
                  <a:pt x="23708" y="19867"/>
                </a:lnTo>
                <a:lnTo>
                  <a:pt x="24897" y="18632"/>
                </a:lnTo>
                <a:lnTo>
                  <a:pt x="25583" y="17512"/>
                </a:lnTo>
                <a:lnTo>
                  <a:pt x="25926" y="16666"/>
                </a:lnTo>
                <a:lnTo>
                  <a:pt x="26063" y="16209"/>
                </a:lnTo>
                <a:lnTo>
                  <a:pt x="26155" y="15889"/>
                </a:lnTo>
                <a:lnTo>
                  <a:pt x="26246" y="15546"/>
                </a:lnTo>
                <a:lnTo>
                  <a:pt x="27023" y="15180"/>
                </a:lnTo>
                <a:lnTo>
                  <a:pt x="28441" y="14334"/>
                </a:lnTo>
                <a:lnTo>
                  <a:pt x="29652" y="13260"/>
                </a:lnTo>
                <a:lnTo>
                  <a:pt x="30361" y="12254"/>
                </a:lnTo>
                <a:lnTo>
                  <a:pt x="30704" y="11522"/>
                </a:lnTo>
                <a:lnTo>
                  <a:pt x="30841" y="11134"/>
                </a:lnTo>
                <a:lnTo>
                  <a:pt x="31001" y="10562"/>
                </a:lnTo>
                <a:lnTo>
                  <a:pt x="31138" y="9442"/>
                </a:lnTo>
                <a:lnTo>
                  <a:pt x="31024" y="8367"/>
                </a:lnTo>
                <a:lnTo>
                  <a:pt x="30544" y="7362"/>
                </a:lnTo>
                <a:lnTo>
                  <a:pt x="30133" y="6904"/>
                </a:lnTo>
                <a:lnTo>
                  <a:pt x="29652" y="6470"/>
                </a:lnTo>
                <a:lnTo>
                  <a:pt x="28509" y="5876"/>
                </a:lnTo>
                <a:lnTo>
                  <a:pt x="27275" y="5578"/>
                </a:lnTo>
                <a:lnTo>
                  <a:pt x="25995" y="5464"/>
                </a:lnTo>
                <a:lnTo>
                  <a:pt x="25332" y="5487"/>
                </a:lnTo>
                <a:lnTo>
                  <a:pt x="25080" y="5007"/>
                </a:lnTo>
                <a:lnTo>
                  <a:pt x="24531" y="4069"/>
                </a:lnTo>
                <a:lnTo>
                  <a:pt x="23868" y="3201"/>
                </a:lnTo>
                <a:lnTo>
                  <a:pt x="23114" y="2423"/>
                </a:lnTo>
                <a:lnTo>
                  <a:pt x="22680" y="2058"/>
                </a:lnTo>
                <a:lnTo>
                  <a:pt x="22314" y="1783"/>
                </a:lnTo>
                <a:lnTo>
                  <a:pt x="21491" y="1280"/>
                </a:lnTo>
                <a:lnTo>
                  <a:pt x="20188" y="686"/>
                </a:lnTo>
                <a:lnTo>
                  <a:pt x="18290" y="206"/>
                </a:lnTo>
                <a:lnTo>
                  <a:pt x="1637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E39AD2"/>
              </a:solidFill>
            </a:endParaRPr>
          </a:p>
        </p:txBody>
      </p:sp>
      <p:sp>
        <p:nvSpPr>
          <p:cNvPr id="470" name="Google Shape;470;p51"/>
          <p:cNvSpPr/>
          <p:nvPr/>
        </p:nvSpPr>
        <p:spPr>
          <a:xfrm>
            <a:off x="602009" y="394393"/>
            <a:ext cx="291751" cy="289952"/>
          </a:xfrm>
          <a:custGeom>
            <a:avLst/>
            <a:gdLst/>
            <a:ahLst/>
            <a:cxnLst/>
            <a:rect l="l" t="t" r="r" b="b"/>
            <a:pathLst>
              <a:path w="9406" h="9348" extrusionOk="0">
                <a:moveTo>
                  <a:pt x="4221" y="1205"/>
                </a:moveTo>
                <a:cubicBezTo>
                  <a:pt x="4653" y="1837"/>
                  <a:pt x="4985" y="2402"/>
                  <a:pt x="5318" y="3100"/>
                </a:cubicBezTo>
                <a:cubicBezTo>
                  <a:pt x="5376" y="3245"/>
                  <a:pt x="5534" y="3339"/>
                  <a:pt x="5684" y="3339"/>
                </a:cubicBezTo>
                <a:cubicBezTo>
                  <a:pt x="5706" y="3339"/>
                  <a:pt x="5728" y="3337"/>
                  <a:pt x="5750" y="3332"/>
                </a:cubicBezTo>
                <a:cubicBezTo>
                  <a:pt x="6481" y="3100"/>
                  <a:pt x="7245" y="2934"/>
                  <a:pt x="8043" y="2767"/>
                </a:cubicBezTo>
                <a:lnTo>
                  <a:pt x="8043" y="2767"/>
                </a:lnTo>
                <a:cubicBezTo>
                  <a:pt x="7578" y="3366"/>
                  <a:pt x="7046" y="3964"/>
                  <a:pt x="6481" y="4396"/>
                </a:cubicBezTo>
                <a:cubicBezTo>
                  <a:pt x="6348" y="4496"/>
                  <a:pt x="6315" y="4562"/>
                  <a:pt x="6315" y="4695"/>
                </a:cubicBezTo>
                <a:cubicBezTo>
                  <a:pt x="6248" y="4795"/>
                  <a:pt x="6315" y="4894"/>
                  <a:pt x="6381" y="4994"/>
                </a:cubicBezTo>
                <a:cubicBezTo>
                  <a:pt x="6913" y="5559"/>
                  <a:pt x="7378" y="6324"/>
                  <a:pt x="7744" y="7055"/>
                </a:cubicBezTo>
                <a:cubicBezTo>
                  <a:pt x="7013" y="6789"/>
                  <a:pt x="6248" y="6390"/>
                  <a:pt x="5550" y="5958"/>
                </a:cubicBezTo>
                <a:cubicBezTo>
                  <a:pt x="5489" y="5909"/>
                  <a:pt x="5419" y="5887"/>
                  <a:pt x="5349" y="5887"/>
                </a:cubicBezTo>
                <a:cubicBezTo>
                  <a:pt x="5227" y="5887"/>
                  <a:pt x="5103" y="5952"/>
                  <a:pt x="5019" y="6058"/>
                </a:cubicBezTo>
                <a:cubicBezTo>
                  <a:pt x="4553" y="6789"/>
                  <a:pt x="4022" y="7420"/>
                  <a:pt x="3423" y="8018"/>
                </a:cubicBezTo>
                <a:cubicBezTo>
                  <a:pt x="3423" y="7154"/>
                  <a:pt x="3590" y="6257"/>
                  <a:pt x="3855" y="5626"/>
                </a:cubicBezTo>
                <a:cubicBezTo>
                  <a:pt x="3889" y="5393"/>
                  <a:pt x="3822" y="5194"/>
                  <a:pt x="3590" y="5127"/>
                </a:cubicBezTo>
                <a:cubicBezTo>
                  <a:pt x="3423" y="5027"/>
                  <a:pt x="3224" y="4994"/>
                  <a:pt x="3058" y="4894"/>
                </a:cubicBezTo>
                <a:cubicBezTo>
                  <a:pt x="2526" y="4695"/>
                  <a:pt x="1928" y="4496"/>
                  <a:pt x="1396" y="4230"/>
                </a:cubicBezTo>
                <a:cubicBezTo>
                  <a:pt x="2094" y="4064"/>
                  <a:pt x="2858" y="3997"/>
                  <a:pt x="3723" y="3964"/>
                </a:cubicBezTo>
                <a:cubicBezTo>
                  <a:pt x="3855" y="3897"/>
                  <a:pt x="3988" y="3864"/>
                  <a:pt x="4055" y="3764"/>
                </a:cubicBezTo>
                <a:cubicBezTo>
                  <a:pt x="4155" y="3698"/>
                  <a:pt x="4188" y="3565"/>
                  <a:pt x="4155" y="3465"/>
                </a:cubicBezTo>
                <a:cubicBezTo>
                  <a:pt x="4022" y="2767"/>
                  <a:pt x="4022" y="2036"/>
                  <a:pt x="4221" y="1205"/>
                </a:cubicBezTo>
                <a:close/>
                <a:moveTo>
                  <a:pt x="4126" y="1"/>
                </a:moveTo>
                <a:cubicBezTo>
                  <a:pt x="4101" y="1"/>
                  <a:pt x="4078" y="3"/>
                  <a:pt x="4055" y="9"/>
                </a:cubicBezTo>
                <a:cubicBezTo>
                  <a:pt x="3889" y="9"/>
                  <a:pt x="3756" y="142"/>
                  <a:pt x="3723" y="242"/>
                </a:cubicBezTo>
                <a:cubicBezTo>
                  <a:pt x="3357" y="1338"/>
                  <a:pt x="3191" y="2269"/>
                  <a:pt x="3324" y="3200"/>
                </a:cubicBezTo>
                <a:cubicBezTo>
                  <a:pt x="2061" y="3233"/>
                  <a:pt x="1064" y="3399"/>
                  <a:pt x="233" y="3798"/>
                </a:cubicBezTo>
                <a:cubicBezTo>
                  <a:pt x="67" y="3831"/>
                  <a:pt x="0" y="3964"/>
                  <a:pt x="0" y="4130"/>
                </a:cubicBezTo>
                <a:cubicBezTo>
                  <a:pt x="0" y="4296"/>
                  <a:pt x="67" y="4396"/>
                  <a:pt x="200" y="4496"/>
                </a:cubicBezTo>
                <a:cubicBezTo>
                  <a:pt x="1031" y="5027"/>
                  <a:pt x="1895" y="5326"/>
                  <a:pt x="2759" y="5659"/>
                </a:cubicBezTo>
                <a:cubicBezTo>
                  <a:pt x="2858" y="5692"/>
                  <a:pt x="2892" y="5692"/>
                  <a:pt x="2991" y="5725"/>
                </a:cubicBezTo>
                <a:cubicBezTo>
                  <a:pt x="2692" y="6689"/>
                  <a:pt x="2559" y="7819"/>
                  <a:pt x="2659" y="8982"/>
                </a:cubicBezTo>
                <a:cubicBezTo>
                  <a:pt x="2659" y="9115"/>
                  <a:pt x="2759" y="9281"/>
                  <a:pt x="2892" y="9315"/>
                </a:cubicBezTo>
                <a:cubicBezTo>
                  <a:pt x="2991" y="9348"/>
                  <a:pt x="3025" y="9348"/>
                  <a:pt x="3058" y="9348"/>
                </a:cubicBezTo>
                <a:cubicBezTo>
                  <a:pt x="3191" y="9348"/>
                  <a:pt x="3257" y="9315"/>
                  <a:pt x="3357" y="9215"/>
                </a:cubicBezTo>
                <a:cubicBezTo>
                  <a:pt x="4088" y="8550"/>
                  <a:pt x="4886" y="7719"/>
                  <a:pt x="5517" y="6822"/>
                </a:cubicBezTo>
                <a:cubicBezTo>
                  <a:pt x="6481" y="7354"/>
                  <a:pt x="7511" y="7852"/>
                  <a:pt x="8475" y="8151"/>
                </a:cubicBezTo>
                <a:cubicBezTo>
                  <a:pt x="8514" y="8159"/>
                  <a:pt x="8550" y="8163"/>
                  <a:pt x="8583" y="8163"/>
                </a:cubicBezTo>
                <a:cubicBezTo>
                  <a:pt x="8690" y="8163"/>
                  <a:pt x="8772" y="8120"/>
                  <a:pt x="8874" y="8018"/>
                </a:cubicBezTo>
                <a:cubicBezTo>
                  <a:pt x="8974" y="7886"/>
                  <a:pt x="9007" y="7719"/>
                  <a:pt x="8974" y="7620"/>
                </a:cubicBezTo>
                <a:cubicBezTo>
                  <a:pt x="8575" y="6623"/>
                  <a:pt x="8010" y="5626"/>
                  <a:pt x="7345" y="4795"/>
                </a:cubicBezTo>
                <a:cubicBezTo>
                  <a:pt x="8076" y="4130"/>
                  <a:pt x="8741" y="3332"/>
                  <a:pt x="9339" y="2468"/>
                </a:cubicBezTo>
                <a:cubicBezTo>
                  <a:pt x="9406" y="2335"/>
                  <a:pt x="9406" y="2169"/>
                  <a:pt x="9339" y="2036"/>
                </a:cubicBezTo>
                <a:cubicBezTo>
                  <a:pt x="9229" y="1926"/>
                  <a:pt x="9119" y="1862"/>
                  <a:pt x="8990" y="1862"/>
                </a:cubicBezTo>
                <a:cubicBezTo>
                  <a:pt x="8963" y="1862"/>
                  <a:pt x="8936" y="1864"/>
                  <a:pt x="8907" y="1870"/>
                </a:cubicBezTo>
                <a:cubicBezTo>
                  <a:pt x="7677" y="2070"/>
                  <a:pt x="6647" y="2335"/>
                  <a:pt x="5916" y="2535"/>
                </a:cubicBezTo>
                <a:cubicBezTo>
                  <a:pt x="5517" y="1737"/>
                  <a:pt x="5085" y="1039"/>
                  <a:pt x="4420" y="175"/>
                </a:cubicBezTo>
                <a:cubicBezTo>
                  <a:pt x="4365" y="65"/>
                  <a:pt x="4242" y="1"/>
                  <a:pt x="412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51"/>
          <p:cNvSpPr/>
          <p:nvPr/>
        </p:nvSpPr>
        <p:spPr>
          <a:xfrm rot="2700000">
            <a:off x="8359915" y="209814"/>
            <a:ext cx="417187" cy="414614"/>
          </a:xfrm>
          <a:custGeom>
            <a:avLst/>
            <a:gdLst/>
            <a:ahLst/>
            <a:cxnLst/>
            <a:rect l="l" t="t" r="r" b="b"/>
            <a:pathLst>
              <a:path w="9406" h="9348" extrusionOk="0">
                <a:moveTo>
                  <a:pt x="4221" y="1205"/>
                </a:moveTo>
                <a:cubicBezTo>
                  <a:pt x="4653" y="1837"/>
                  <a:pt x="4985" y="2402"/>
                  <a:pt x="5318" y="3100"/>
                </a:cubicBezTo>
                <a:cubicBezTo>
                  <a:pt x="5376" y="3245"/>
                  <a:pt x="5534" y="3339"/>
                  <a:pt x="5684" y="3339"/>
                </a:cubicBezTo>
                <a:cubicBezTo>
                  <a:pt x="5706" y="3339"/>
                  <a:pt x="5728" y="3337"/>
                  <a:pt x="5750" y="3332"/>
                </a:cubicBezTo>
                <a:cubicBezTo>
                  <a:pt x="6481" y="3100"/>
                  <a:pt x="7245" y="2934"/>
                  <a:pt x="8043" y="2767"/>
                </a:cubicBezTo>
                <a:lnTo>
                  <a:pt x="8043" y="2767"/>
                </a:lnTo>
                <a:cubicBezTo>
                  <a:pt x="7578" y="3366"/>
                  <a:pt x="7046" y="3964"/>
                  <a:pt x="6481" y="4396"/>
                </a:cubicBezTo>
                <a:cubicBezTo>
                  <a:pt x="6348" y="4496"/>
                  <a:pt x="6315" y="4562"/>
                  <a:pt x="6315" y="4695"/>
                </a:cubicBezTo>
                <a:cubicBezTo>
                  <a:pt x="6248" y="4795"/>
                  <a:pt x="6315" y="4894"/>
                  <a:pt x="6381" y="4994"/>
                </a:cubicBezTo>
                <a:cubicBezTo>
                  <a:pt x="6913" y="5559"/>
                  <a:pt x="7378" y="6324"/>
                  <a:pt x="7744" y="7055"/>
                </a:cubicBezTo>
                <a:cubicBezTo>
                  <a:pt x="7013" y="6789"/>
                  <a:pt x="6248" y="6390"/>
                  <a:pt x="5550" y="5958"/>
                </a:cubicBezTo>
                <a:cubicBezTo>
                  <a:pt x="5489" y="5909"/>
                  <a:pt x="5419" y="5887"/>
                  <a:pt x="5349" y="5887"/>
                </a:cubicBezTo>
                <a:cubicBezTo>
                  <a:pt x="5227" y="5887"/>
                  <a:pt x="5103" y="5952"/>
                  <a:pt x="5019" y="6058"/>
                </a:cubicBezTo>
                <a:cubicBezTo>
                  <a:pt x="4553" y="6789"/>
                  <a:pt x="4022" y="7420"/>
                  <a:pt x="3423" y="8018"/>
                </a:cubicBezTo>
                <a:cubicBezTo>
                  <a:pt x="3423" y="7154"/>
                  <a:pt x="3590" y="6257"/>
                  <a:pt x="3855" y="5626"/>
                </a:cubicBezTo>
                <a:cubicBezTo>
                  <a:pt x="3889" y="5393"/>
                  <a:pt x="3822" y="5194"/>
                  <a:pt x="3590" y="5127"/>
                </a:cubicBezTo>
                <a:cubicBezTo>
                  <a:pt x="3423" y="5027"/>
                  <a:pt x="3224" y="4994"/>
                  <a:pt x="3058" y="4894"/>
                </a:cubicBezTo>
                <a:cubicBezTo>
                  <a:pt x="2526" y="4695"/>
                  <a:pt x="1928" y="4496"/>
                  <a:pt x="1396" y="4230"/>
                </a:cubicBezTo>
                <a:cubicBezTo>
                  <a:pt x="2094" y="4064"/>
                  <a:pt x="2858" y="3997"/>
                  <a:pt x="3723" y="3964"/>
                </a:cubicBezTo>
                <a:cubicBezTo>
                  <a:pt x="3855" y="3897"/>
                  <a:pt x="3988" y="3864"/>
                  <a:pt x="4055" y="3764"/>
                </a:cubicBezTo>
                <a:cubicBezTo>
                  <a:pt x="4155" y="3698"/>
                  <a:pt x="4188" y="3565"/>
                  <a:pt x="4155" y="3465"/>
                </a:cubicBezTo>
                <a:cubicBezTo>
                  <a:pt x="4022" y="2767"/>
                  <a:pt x="4022" y="2036"/>
                  <a:pt x="4221" y="1205"/>
                </a:cubicBezTo>
                <a:close/>
                <a:moveTo>
                  <a:pt x="4126" y="1"/>
                </a:moveTo>
                <a:cubicBezTo>
                  <a:pt x="4101" y="1"/>
                  <a:pt x="4078" y="3"/>
                  <a:pt x="4055" y="9"/>
                </a:cubicBezTo>
                <a:cubicBezTo>
                  <a:pt x="3889" y="9"/>
                  <a:pt x="3756" y="142"/>
                  <a:pt x="3723" y="242"/>
                </a:cubicBezTo>
                <a:cubicBezTo>
                  <a:pt x="3357" y="1338"/>
                  <a:pt x="3191" y="2269"/>
                  <a:pt x="3324" y="3200"/>
                </a:cubicBezTo>
                <a:cubicBezTo>
                  <a:pt x="2061" y="3233"/>
                  <a:pt x="1064" y="3399"/>
                  <a:pt x="233" y="3798"/>
                </a:cubicBezTo>
                <a:cubicBezTo>
                  <a:pt x="67" y="3831"/>
                  <a:pt x="0" y="3964"/>
                  <a:pt x="0" y="4130"/>
                </a:cubicBezTo>
                <a:cubicBezTo>
                  <a:pt x="0" y="4296"/>
                  <a:pt x="67" y="4396"/>
                  <a:pt x="200" y="4496"/>
                </a:cubicBezTo>
                <a:cubicBezTo>
                  <a:pt x="1031" y="5027"/>
                  <a:pt x="1895" y="5326"/>
                  <a:pt x="2759" y="5659"/>
                </a:cubicBezTo>
                <a:cubicBezTo>
                  <a:pt x="2858" y="5692"/>
                  <a:pt x="2892" y="5692"/>
                  <a:pt x="2991" y="5725"/>
                </a:cubicBezTo>
                <a:cubicBezTo>
                  <a:pt x="2692" y="6689"/>
                  <a:pt x="2559" y="7819"/>
                  <a:pt x="2659" y="8982"/>
                </a:cubicBezTo>
                <a:cubicBezTo>
                  <a:pt x="2659" y="9115"/>
                  <a:pt x="2759" y="9281"/>
                  <a:pt x="2892" y="9315"/>
                </a:cubicBezTo>
                <a:cubicBezTo>
                  <a:pt x="2991" y="9348"/>
                  <a:pt x="3025" y="9348"/>
                  <a:pt x="3058" y="9348"/>
                </a:cubicBezTo>
                <a:cubicBezTo>
                  <a:pt x="3191" y="9348"/>
                  <a:pt x="3257" y="9315"/>
                  <a:pt x="3357" y="9215"/>
                </a:cubicBezTo>
                <a:cubicBezTo>
                  <a:pt x="4088" y="8550"/>
                  <a:pt x="4886" y="7719"/>
                  <a:pt x="5517" y="6822"/>
                </a:cubicBezTo>
                <a:cubicBezTo>
                  <a:pt x="6481" y="7354"/>
                  <a:pt x="7511" y="7852"/>
                  <a:pt x="8475" y="8151"/>
                </a:cubicBezTo>
                <a:cubicBezTo>
                  <a:pt x="8514" y="8159"/>
                  <a:pt x="8550" y="8163"/>
                  <a:pt x="8583" y="8163"/>
                </a:cubicBezTo>
                <a:cubicBezTo>
                  <a:pt x="8690" y="8163"/>
                  <a:pt x="8772" y="8120"/>
                  <a:pt x="8874" y="8018"/>
                </a:cubicBezTo>
                <a:cubicBezTo>
                  <a:pt x="8974" y="7886"/>
                  <a:pt x="9007" y="7719"/>
                  <a:pt x="8974" y="7620"/>
                </a:cubicBezTo>
                <a:cubicBezTo>
                  <a:pt x="8575" y="6623"/>
                  <a:pt x="8010" y="5626"/>
                  <a:pt x="7345" y="4795"/>
                </a:cubicBezTo>
                <a:cubicBezTo>
                  <a:pt x="8076" y="4130"/>
                  <a:pt x="8741" y="3332"/>
                  <a:pt x="9339" y="2468"/>
                </a:cubicBezTo>
                <a:cubicBezTo>
                  <a:pt x="9406" y="2335"/>
                  <a:pt x="9406" y="2169"/>
                  <a:pt x="9339" y="2036"/>
                </a:cubicBezTo>
                <a:cubicBezTo>
                  <a:pt x="9229" y="1926"/>
                  <a:pt x="9119" y="1862"/>
                  <a:pt x="8990" y="1862"/>
                </a:cubicBezTo>
                <a:cubicBezTo>
                  <a:pt x="8963" y="1862"/>
                  <a:pt x="8936" y="1864"/>
                  <a:pt x="8907" y="1870"/>
                </a:cubicBezTo>
                <a:cubicBezTo>
                  <a:pt x="7677" y="2070"/>
                  <a:pt x="6647" y="2335"/>
                  <a:pt x="5916" y="2535"/>
                </a:cubicBezTo>
                <a:cubicBezTo>
                  <a:pt x="5517" y="1737"/>
                  <a:pt x="5085" y="1039"/>
                  <a:pt x="4420" y="175"/>
                </a:cubicBezTo>
                <a:cubicBezTo>
                  <a:pt x="4365" y="65"/>
                  <a:pt x="4242" y="1"/>
                  <a:pt x="412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51"/>
          <p:cNvSpPr/>
          <p:nvPr/>
        </p:nvSpPr>
        <p:spPr>
          <a:xfrm rot="796941">
            <a:off x="84314" y="689665"/>
            <a:ext cx="470300" cy="467400"/>
          </a:xfrm>
          <a:custGeom>
            <a:avLst/>
            <a:gdLst/>
            <a:ahLst/>
            <a:cxnLst/>
            <a:rect l="l" t="t" r="r" b="b"/>
            <a:pathLst>
              <a:path w="9406" h="9348" extrusionOk="0">
                <a:moveTo>
                  <a:pt x="4221" y="1205"/>
                </a:moveTo>
                <a:cubicBezTo>
                  <a:pt x="4653" y="1837"/>
                  <a:pt x="4985" y="2402"/>
                  <a:pt x="5318" y="3100"/>
                </a:cubicBezTo>
                <a:cubicBezTo>
                  <a:pt x="5376" y="3245"/>
                  <a:pt x="5534" y="3339"/>
                  <a:pt x="5684" y="3339"/>
                </a:cubicBezTo>
                <a:cubicBezTo>
                  <a:pt x="5706" y="3339"/>
                  <a:pt x="5728" y="3337"/>
                  <a:pt x="5750" y="3332"/>
                </a:cubicBezTo>
                <a:cubicBezTo>
                  <a:pt x="6481" y="3100"/>
                  <a:pt x="7245" y="2934"/>
                  <a:pt x="8043" y="2767"/>
                </a:cubicBezTo>
                <a:lnTo>
                  <a:pt x="8043" y="2767"/>
                </a:lnTo>
                <a:cubicBezTo>
                  <a:pt x="7578" y="3366"/>
                  <a:pt x="7046" y="3964"/>
                  <a:pt x="6481" y="4396"/>
                </a:cubicBezTo>
                <a:cubicBezTo>
                  <a:pt x="6348" y="4496"/>
                  <a:pt x="6315" y="4562"/>
                  <a:pt x="6315" y="4695"/>
                </a:cubicBezTo>
                <a:cubicBezTo>
                  <a:pt x="6248" y="4795"/>
                  <a:pt x="6315" y="4894"/>
                  <a:pt x="6381" y="4994"/>
                </a:cubicBezTo>
                <a:cubicBezTo>
                  <a:pt x="6913" y="5559"/>
                  <a:pt x="7378" y="6324"/>
                  <a:pt x="7744" y="7055"/>
                </a:cubicBezTo>
                <a:cubicBezTo>
                  <a:pt x="7013" y="6789"/>
                  <a:pt x="6248" y="6390"/>
                  <a:pt x="5550" y="5958"/>
                </a:cubicBezTo>
                <a:cubicBezTo>
                  <a:pt x="5489" y="5909"/>
                  <a:pt x="5419" y="5887"/>
                  <a:pt x="5349" y="5887"/>
                </a:cubicBezTo>
                <a:cubicBezTo>
                  <a:pt x="5227" y="5887"/>
                  <a:pt x="5103" y="5952"/>
                  <a:pt x="5019" y="6058"/>
                </a:cubicBezTo>
                <a:cubicBezTo>
                  <a:pt x="4553" y="6789"/>
                  <a:pt x="4022" y="7420"/>
                  <a:pt x="3423" y="8018"/>
                </a:cubicBezTo>
                <a:cubicBezTo>
                  <a:pt x="3423" y="7154"/>
                  <a:pt x="3590" y="6257"/>
                  <a:pt x="3855" y="5626"/>
                </a:cubicBezTo>
                <a:cubicBezTo>
                  <a:pt x="3889" y="5393"/>
                  <a:pt x="3822" y="5194"/>
                  <a:pt x="3590" y="5127"/>
                </a:cubicBezTo>
                <a:cubicBezTo>
                  <a:pt x="3423" y="5027"/>
                  <a:pt x="3224" y="4994"/>
                  <a:pt x="3058" y="4894"/>
                </a:cubicBezTo>
                <a:cubicBezTo>
                  <a:pt x="2526" y="4695"/>
                  <a:pt x="1928" y="4496"/>
                  <a:pt x="1396" y="4230"/>
                </a:cubicBezTo>
                <a:cubicBezTo>
                  <a:pt x="2094" y="4064"/>
                  <a:pt x="2858" y="3997"/>
                  <a:pt x="3723" y="3964"/>
                </a:cubicBezTo>
                <a:cubicBezTo>
                  <a:pt x="3855" y="3897"/>
                  <a:pt x="3988" y="3864"/>
                  <a:pt x="4055" y="3764"/>
                </a:cubicBezTo>
                <a:cubicBezTo>
                  <a:pt x="4155" y="3698"/>
                  <a:pt x="4188" y="3565"/>
                  <a:pt x="4155" y="3465"/>
                </a:cubicBezTo>
                <a:cubicBezTo>
                  <a:pt x="4022" y="2767"/>
                  <a:pt x="4022" y="2036"/>
                  <a:pt x="4221" y="1205"/>
                </a:cubicBezTo>
                <a:close/>
                <a:moveTo>
                  <a:pt x="4126" y="1"/>
                </a:moveTo>
                <a:cubicBezTo>
                  <a:pt x="4101" y="1"/>
                  <a:pt x="4078" y="3"/>
                  <a:pt x="4055" y="9"/>
                </a:cubicBezTo>
                <a:cubicBezTo>
                  <a:pt x="3889" y="9"/>
                  <a:pt x="3756" y="142"/>
                  <a:pt x="3723" y="242"/>
                </a:cubicBezTo>
                <a:cubicBezTo>
                  <a:pt x="3357" y="1338"/>
                  <a:pt x="3191" y="2269"/>
                  <a:pt x="3324" y="3200"/>
                </a:cubicBezTo>
                <a:cubicBezTo>
                  <a:pt x="2061" y="3233"/>
                  <a:pt x="1064" y="3399"/>
                  <a:pt x="233" y="3798"/>
                </a:cubicBezTo>
                <a:cubicBezTo>
                  <a:pt x="67" y="3831"/>
                  <a:pt x="0" y="3964"/>
                  <a:pt x="0" y="4130"/>
                </a:cubicBezTo>
                <a:cubicBezTo>
                  <a:pt x="0" y="4296"/>
                  <a:pt x="67" y="4396"/>
                  <a:pt x="200" y="4496"/>
                </a:cubicBezTo>
                <a:cubicBezTo>
                  <a:pt x="1031" y="5027"/>
                  <a:pt x="1895" y="5326"/>
                  <a:pt x="2759" y="5659"/>
                </a:cubicBezTo>
                <a:cubicBezTo>
                  <a:pt x="2858" y="5692"/>
                  <a:pt x="2892" y="5692"/>
                  <a:pt x="2991" y="5725"/>
                </a:cubicBezTo>
                <a:cubicBezTo>
                  <a:pt x="2692" y="6689"/>
                  <a:pt x="2559" y="7819"/>
                  <a:pt x="2659" y="8982"/>
                </a:cubicBezTo>
                <a:cubicBezTo>
                  <a:pt x="2659" y="9115"/>
                  <a:pt x="2759" y="9281"/>
                  <a:pt x="2892" y="9315"/>
                </a:cubicBezTo>
                <a:cubicBezTo>
                  <a:pt x="2991" y="9348"/>
                  <a:pt x="3025" y="9348"/>
                  <a:pt x="3058" y="9348"/>
                </a:cubicBezTo>
                <a:cubicBezTo>
                  <a:pt x="3191" y="9348"/>
                  <a:pt x="3257" y="9315"/>
                  <a:pt x="3357" y="9215"/>
                </a:cubicBezTo>
                <a:cubicBezTo>
                  <a:pt x="4088" y="8550"/>
                  <a:pt x="4886" y="7719"/>
                  <a:pt x="5517" y="6822"/>
                </a:cubicBezTo>
                <a:cubicBezTo>
                  <a:pt x="6481" y="7354"/>
                  <a:pt x="7511" y="7852"/>
                  <a:pt x="8475" y="8151"/>
                </a:cubicBezTo>
                <a:cubicBezTo>
                  <a:pt x="8514" y="8159"/>
                  <a:pt x="8550" y="8163"/>
                  <a:pt x="8583" y="8163"/>
                </a:cubicBezTo>
                <a:cubicBezTo>
                  <a:pt x="8690" y="8163"/>
                  <a:pt x="8772" y="8120"/>
                  <a:pt x="8874" y="8018"/>
                </a:cubicBezTo>
                <a:cubicBezTo>
                  <a:pt x="8974" y="7886"/>
                  <a:pt x="9007" y="7719"/>
                  <a:pt x="8974" y="7620"/>
                </a:cubicBezTo>
                <a:cubicBezTo>
                  <a:pt x="8575" y="6623"/>
                  <a:pt x="8010" y="5626"/>
                  <a:pt x="7345" y="4795"/>
                </a:cubicBezTo>
                <a:cubicBezTo>
                  <a:pt x="8076" y="4130"/>
                  <a:pt x="8741" y="3332"/>
                  <a:pt x="9339" y="2468"/>
                </a:cubicBezTo>
                <a:cubicBezTo>
                  <a:pt x="9406" y="2335"/>
                  <a:pt x="9406" y="2169"/>
                  <a:pt x="9339" y="2036"/>
                </a:cubicBezTo>
                <a:cubicBezTo>
                  <a:pt x="9229" y="1926"/>
                  <a:pt x="9119" y="1862"/>
                  <a:pt x="8990" y="1862"/>
                </a:cubicBezTo>
                <a:cubicBezTo>
                  <a:pt x="8963" y="1862"/>
                  <a:pt x="8936" y="1864"/>
                  <a:pt x="8907" y="1870"/>
                </a:cubicBezTo>
                <a:cubicBezTo>
                  <a:pt x="7677" y="2070"/>
                  <a:pt x="6647" y="2335"/>
                  <a:pt x="5916" y="2535"/>
                </a:cubicBezTo>
                <a:cubicBezTo>
                  <a:pt x="5517" y="1737"/>
                  <a:pt x="5085" y="1039"/>
                  <a:pt x="4420" y="175"/>
                </a:cubicBezTo>
                <a:cubicBezTo>
                  <a:pt x="4365" y="65"/>
                  <a:pt x="4242" y="1"/>
                  <a:pt x="412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9"/>
          <p:cNvSpPr txBox="1">
            <a:spLocks noGrp="1"/>
          </p:cNvSpPr>
          <p:nvPr>
            <p:ph type="title"/>
          </p:nvPr>
        </p:nvSpPr>
        <p:spPr>
          <a:xfrm>
            <a:off x="494603" y="211463"/>
            <a:ext cx="8107008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</a:t>
            </a:r>
            <a:r>
              <a:rPr lang="en-US" dirty="0">
                <a:solidFill>
                  <a:srgbClr val="8DDAE3"/>
                </a:solidFill>
              </a:rPr>
              <a:t>COLLECTION</a:t>
            </a:r>
            <a:r>
              <a:rPr lang="en-US" dirty="0"/>
              <a:t> AND PREPARATION</a:t>
            </a:r>
          </a:p>
        </p:txBody>
      </p:sp>
      <p:sp>
        <p:nvSpPr>
          <p:cNvPr id="434" name="Google Shape;434;p49"/>
          <p:cNvSpPr txBox="1">
            <a:spLocks noGrp="1"/>
          </p:cNvSpPr>
          <p:nvPr>
            <p:ph type="subTitle" idx="1"/>
          </p:nvPr>
        </p:nvSpPr>
        <p:spPr>
          <a:xfrm>
            <a:off x="945935" y="2186657"/>
            <a:ext cx="19209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 ID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Gender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</a:t>
            </a:r>
            <a:r>
              <a:rPr lang="en" dirty="0"/>
              <a:t>ome_language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</a:t>
            </a:r>
            <a:r>
              <a:rPr lang="en" dirty="0"/>
              <a:t>esidential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Department </a:t>
            </a:r>
            <a:endParaRPr dirty="0"/>
          </a:p>
        </p:txBody>
      </p:sp>
      <p:sp>
        <p:nvSpPr>
          <p:cNvPr id="435" name="Google Shape;435;p49"/>
          <p:cNvSpPr txBox="1">
            <a:spLocks noGrp="1"/>
          </p:cNvSpPr>
          <p:nvPr>
            <p:ph type="subTitle" idx="2"/>
          </p:nvPr>
        </p:nvSpPr>
        <p:spPr>
          <a:xfrm>
            <a:off x="3839145" y="2434451"/>
            <a:ext cx="19209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Record ID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Student ID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Subject_scores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Attendance_rate</a:t>
            </a:r>
            <a:endParaRPr dirty="0"/>
          </a:p>
        </p:txBody>
      </p:sp>
      <p:sp>
        <p:nvSpPr>
          <p:cNvPr id="436" name="Google Shape;436;p49"/>
          <p:cNvSpPr txBox="1">
            <a:spLocks noGrp="1"/>
          </p:cNvSpPr>
          <p:nvPr>
            <p:ph type="subTitle" idx="3"/>
          </p:nvPr>
        </p:nvSpPr>
        <p:spPr>
          <a:xfrm>
            <a:off x="6590176" y="2393611"/>
            <a:ext cx="19209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Result_ID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Student_ID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Subject_scores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Pass_or_fail</a:t>
            </a:r>
            <a:endParaRPr lang="en-US" dirty="0"/>
          </a:p>
        </p:txBody>
      </p:sp>
      <p:sp>
        <p:nvSpPr>
          <p:cNvPr id="437" name="Google Shape;437;p49"/>
          <p:cNvSpPr txBox="1">
            <a:spLocks noGrp="1"/>
          </p:cNvSpPr>
          <p:nvPr>
            <p:ph type="title" idx="4"/>
          </p:nvPr>
        </p:nvSpPr>
        <p:spPr>
          <a:xfrm>
            <a:off x="524800" y="1514600"/>
            <a:ext cx="19209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438" name="Google Shape;438;p49"/>
          <p:cNvSpPr txBox="1">
            <a:spLocks noGrp="1"/>
          </p:cNvSpPr>
          <p:nvPr>
            <p:ph type="title" idx="5"/>
          </p:nvPr>
        </p:nvSpPr>
        <p:spPr>
          <a:xfrm>
            <a:off x="3587957" y="1514600"/>
            <a:ext cx="19203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439" name="Google Shape;439;p49"/>
          <p:cNvSpPr txBox="1">
            <a:spLocks noGrp="1"/>
          </p:cNvSpPr>
          <p:nvPr>
            <p:ph type="title" idx="6"/>
          </p:nvPr>
        </p:nvSpPr>
        <p:spPr>
          <a:xfrm>
            <a:off x="6133839" y="1514600"/>
            <a:ext cx="19203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440" name="Google Shape;440;p49">
            <a:hlinkClick r:id="" action="ppaction://noaction"/>
          </p:cNvPr>
          <p:cNvSpPr txBox="1">
            <a:spLocks noGrp="1"/>
          </p:cNvSpPr>
          <p:nvPr>
            <p:ph type="subTitle" idx="7"/>
          </p:nvPr>
        </p:nvSpPr>
        <p:spPr>
          <a:xfrm>
            <a:off x="1039917" y="1778225"/>
            <a:ext cx="1883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 BIO DATA </a:t>
            </a:r>
            <a:endParaRPr dirty="0"/>
          </a:p>
        </p:txBody>
      </p:sp>
      <p:sp>
        <p:nvSpPr>
          <p:cNvPr id="441" name="Google Shape;441;p49">
            <a:hlinkClick r:id="" action="ppaction://noaction"/>
          </p:cNvPr>
          <p:cNvSpPr txBox="1">
            <a:spLocks noGrp="1"/>
          </p:cNvSpPr>
          <p:nvPr>
            <p:ph type="subTitle" idx="8"/>
          </p:nvPr>
        </p:nvSpPr>
        <p:spPr>
          <a:xfrm>
            <a:off x="4009092" y="1796788"/>
            <a:ext cx="1883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ACADEMIC RECORDS</a:t>
            </a:r>
            <a:endParaRPr sz="1600" dirty="0"/>
          </a:p>
        </p:txBody>
      </p:sp>
      <p:sp>
        <p:nvSpPr>
          <p:cNvPr id="442" name="Google Shape;442;p49">
            <a:hlinkClick r:id="" action="ppaction://noaction"/>
          </p:cNvPr>
          <p:cNvSpPr txBox="1">
            <a:spLocks noGrp="1"/>
          </p:cNvSpPr>
          <p:nvPr>
            <p:ph type="subTitle" idx="9"/>
          </p:nvPr>
        </p:nvSpPr>
        <p:spPr>
          <a:xfrm>
            <a:off x="6456064" y="1729457"/>
            <a:ext cx="1883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RESULTS</a:t>
            </a:r>
          </a:p>
        </p:txBody>
      </p:sp>
      <p:sp>
        <p:nvSpPr>
          <p:cNvPr id="2" name="Google Shape;433;p49">
            <a:extLst>
              <a:ext uri="{FF2B5EF4-FFF2-40B4-BE49-F238E27FC236}">
                <a16:creationId xmlns:a16="http://schemas.microsoft.com/office/drawing/2014/main" id="{CC4BA7C7-E9A4-986A-2051-0274AF5C4F5F}"/>
              </a:ext>
            </a:extLst>
          </p:cNvPr>
          <p:cNvSpPr txBox="1">
            <a:spLocks/>
          </p:cNvSpPr>
          <p:nvPr/>
        </p:nvSpPr>
        <p:spPr>
          <a:xfrm>
            <a:off x="561867" y="863031"/>
            <a:ext cx="810700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r>
              <a:rPr lang="en-US" sz="2000" dirty="0"/>
              <a:t>DESCRIPTION OF DATASET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9"/>
          <p:cNvSpPr txBox="1">
            <a:spLocks noGrp="1"/>
          </p:cNvSpPr>
          <p:nvPr>
            <p:ph type="title"/>
          </p:nvPr>
        </p:nvSpPr>
        <p:spPr>
          <a:xfrm>
            <a:off x="494603" y="211463"/>
            <a:ext cx="8107008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COLLECTION AND PREPARATION</a:t>
            </a:r>
          </a:p>
        </p:txBody>
      </p:sp>
      <p:sp>
        <p:nvSpPr>
          <p:cNvPr id="434" name="Google Shape;434;p49"/>
          <p:cNvSpPr txBox="1">
            <a:spLocks noGrp="1"/>
          </p:cNvSpPr>
          <p:nvPr>
            <p:ph type="subTitle" idx="1"/>
          </p:nvPr>
        </p:nvSpPr>
        <p:spPr>
          <a:xfrm>
            <a:off x="1002117" y="2312132"/>
            <a:ext cx="19209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Involvement_ID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Student_ID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martial_status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Education_level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Attendance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Academic_performance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435" name="Google Shape;435;p49"/>
          <p:cNvSpPr txBox="1">
            <a:spLocks noGrp="1"/>
          </p:cNvSpPr>
          <p:nvPr>
            <p:ph type="subTitle" idx="2"/>
          </p:nvPr>
        </p:nvSpPr>
        <p:spPr>
          <a:xfrm>
            <a:off x="3839145" y="2434451"/>
            <a:ext cx="19209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Teacher_ID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Name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Subject -  specialization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Years of </a:t>
            </a:r>
            <a:r>
              <a:rPr lang="en-US" dirty="0" err="1"/>
              <a:t>experiecnce</a:t>
            </a:r>
            <a:endParaRPr dirty="0"/>
          </a:p>
        </p:txBody>
      </p:sp>
      <p:sp>
        <p:nvSpPr>
          <p:cNvPr id="436" name="Google Shape;436;p49"/>
          <p:cNvSpPr txBox="1">
            <a:spLocks noGrp="1"/>
          </p:cNvSpPr>
          <p:nvPr>
            <p:ph type="subTitle" idx="3"/>
          </p:nvPr>
        </p:nvSpPr>
        <p:spPr>
          <a:xfrm>
            <a:off x="6497761" y="2312132"/>
            <a:ext cx="1920900" cy="14102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Classroom id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size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Teacher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Schedule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Department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 Name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437" name="Google Shape;437;p49"/>
          <p:cNvSpPr txBox="1">
            <a:spLocks noGrp="1"/>
          </p:cNvSpPr>
          <p:nvPr>
            <p:ph type="title" idx="4"/>
          </p:nvPr>
        </p:nvSpPr>
        <p:spPr>
          <a:xfrm>
            <a:off x="524800" y="1514600"/>
            <a:ext cx="19209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438" name="Google Shape;438;p49"/>
          <p:cNvSpPr txBox="1">
            <a:spLocks noGrp="1"/>
          </p:cNvSpPr>
          <p:nvPr>
            <p:ph type="title" idx="5"/>
          </p:nvPr>
        </p:nvSpPr>
        <p:spPr>
          <a:xfrm>
            <a:off x="3587957" y="1514600"/>
            <a:ext cx="19203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</a:t>
            </a:r>
            <a:endParaRPr dirty="0"/>
          </a:p>
        </p:txBody>
      </p:sp>
      <p:sp>
        <p:nvSpPr>
          <p:cNvPr id="439" name="Google Shape;439;p49"/>
          <p:cNvSpPr txBox="1">
            <a:spLocks noGrp="1"/>
          </p:cNvSpPr>
          <p:nvPr>
            <p:ph type="title" idx="6"/>
          </p:nvPr>
        </p:nvSpPr>
        <p:spPr>
          <a:xfrm>
            <a:off x="6133839" y="1514600"/>
            <a:ext cx="19203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06.</a:t>
            </a:r>
            <a:endParaRPr dirty="0"/>
          </a:p>
        </p:txBody>
      </p:sp>
      <p:sp>
        <p:nvSpPr>
          <p:cNvPr id="440" name="Google Shape;440;p49">
            <a:hlinkClick r:id="" action="ppaction://noaction"/>
          </p:cNvPr>
          <p:cNvSpPr txBox="1">
            <a:spLocks noGrp="1"/>
          </p:cNvSpPr>
          <p:nvPr>
            <p:ph type="subTitle" idx="7"/>
          </p:nvPr>
        </p:nvSpPr>
        <p:spPr>
          <a:xfrm>
            <a:off x="1039917" y="1778225"/>
            <a:ext cx="1883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ARENT INVOLVEMENT </a:t>
            </a:r>
            <a:endParaRPr dirty="0"/>
          </a:p>
        </p:txBody>
      </p:sp>
      <p:sp>
        <p:nvSpPr>
          <p:cNvPr id="441" name="Google Shape;441;p49">
            <a:hlinkClick r:id="" action="ppaction://noaction"/>
          </p:cNvPr>
          <p:cNvSpPr txBox="1">
            <a:spLocks noGrp="1"/>
          </p:cNvSpPr>
          <p:nvPr>
            <p:ph type="subTitle" idx="8"/>
          </p:nvPr>
        </p:nvSpPr>
        <p:spPr>
          <a:xfrm>
            <a:off x="4009092" y="1796788"/>
            <a:ext cx="1883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TEACHER INFORMATION</a:t>
            </a:r>
            <a:endParaRPr sz="1600" dirty="0"/>
          </a:p>
        </p:txBody>
      </p:sp>
      <p:sp>
        <p:nvSpPr>
          <p:cNvPr id="442" name="Google Shape;442;p49">
            <a:hlinkClick r:id="" action="ppaction://noaction"/>
          </p:cNvPr>
          <p:cNvSpPr txBox="1">
            <a:spLocks noGrp="1"/>
          </p:cNvSpPr>
          <p:nvPr>
            <p:ph type="subTitle" idx="9"/>
          </p:nvPr>
        </p:nvSpPr>
        <p:spPr>
          <a:xfrm>
            <a:off x="6629908" y="1826569"/>
            <a:ext cx="1883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CLASSROOM DETAILS </a:t>
            </a:r>
          </a:p>
        </p:txBody>
      </p:sp>
      <p:sp>
        <p:nvSpPr>
          <p:cNvPr id="2" name="Google Shape;433;p49">
            <a:extLst>
              <a:ext uri="{FF2B5EF4-FFF2-40B4-BE49-F238E27FC236}">
                <a16:creationId xmlns:a16="http://schemas.microsoft.com/office/drawing/2014/main" id="{CC4BA7C7-E9A4-986A-2051-0274AF5C4F5F}"/>
              </a:ext>
            </a:extLst>
          </p:cNvPr>
          <p:cNvSpPr txBox="1">
            <a:spLocks/>
          </p:cNvSpPr>
          <p:nvPr/>
        </p:nvSpPr>
        <p:spPr>
          <a:xfrm>
            <a:off x="561867" y="863031"/>
            <a:ext cx="810700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2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r>
              <a:rPr lang="en-US" sz="2000" dirty="0"/>
              <a:t>DESCRIPTION OF DATASET</a:t>
            </a:r>
          </a:p>
        </p:txBody>
      </p:sp>
    </p:spTree>
    <p:extLst>
      <p:ext uri="{BB962C8B-B14F-4D97-AF65-F5344CB8AC3E}">
        <p14:creationId xmlns:p14="http://schemas.microsoft.com/office/powerpoint/2010/main" val="2163255630"/>
      </p:ext>
    </p:extLst>
  </p:cSld>
  <p:clrMapOvr>
    <a:masterClrMapping/>
  </p:clrMapOvr>
</p:sld>
</file>

<file path=ppt/theme/theme1.xml><?xml version="1.0" encoding="utf-8"?>
<a:theme xmlns:a="http://schemas.openxmlformats.org/drawingml/2006/main" name="Back to School - Info for Parents &amp; Students XL by Slidesgo">
  <a:themeElements>
    <a:clrScheme name="Simple Light">
      <a:dk1>
        <a:srgbClr val="434343"/>
      </a:dk1>
      <a:lt1>
        <a:srgbClr val="EFEFEF"/>
      </a:lt1>
      <a:dk2>
        <a:srgbClr val="999999"/>
      </a:dk2>
      <a:lt2>
        <a:srgbClr val="EFEFEF"/>
      </a:lt2>
      <a:accent1>
        <a:srgbClr val="E39AD2"/>
      </a:accent1>
      <a:accent2>
        <a:srgbClr val="FFC6AB"/>
      </a:accent2>
      <a:accent3>
        <a:srgbClr val="A2FEA7"/>
      </a:accent3>
      <a:accent4>
        <a:srgbClr val="8DDAE3"/>
      </a:accent4>
      <a:accent5>
        <a:srgbClr val="978CFA"/>
      </a:accent5>
      <a:accent6>
        <a:srgbClr val="F6F6F6"/>
      </a:accent6>
      <a:hlink>
        <a:srgbClr val="EFEFE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2929</TotalTime>
  <Words>429</Words>
  <Application>Microsoft Office PowerPoint</Application>
  <PresentationFormat>On-screen Show (16:9)</PresentationFormat>
  <Paragraphs>123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Baloo 2</vt:lpstr>
      <vt:lpstr>Arial</vt:lpstr>
      <vt:lpstr>Chelsea Market</vt:lpstr>
      <vt:lpstr>Montserrat</vt:lpstr>
      <vt:lpstr>Back to School - Info for Parents &amp; Students XL by Slidesgo</vt:lpstr>
      <vt:lpstr>Improving  Academic  Outcome For Secondary Education</vt:lpstr>
      <vt:lpstr>Contents</vt:lpstr>
      <vt:lpstr>EXECUTIVE SUMMARY </vt:lpstr>
      <vt:lpstr>OVERVIEW OF THE PROJECT </vt:lpstr>
      <vt:lpstr>KEY FINDINGS </vt:lpstr>
      <vt:lpstr>RECOMMENDATIONS</vt:lpstr>
      <vt:lpstr>Introduction</vt:lpstr>
      <vt:lpstr>DATA COLLECTION AND PREPARATION</vt:lpstr>
      <vt:lpstr>DATA COLLECTION AND PREPARATION</vt:lpstr>
      <vt:lpstr>PowerPoint Presentation</vt:lpstr>
      <vt:lpstr>PowerPoint Presentation</vt:lpstr>
      <vt:lpstr>EXPLORATORY DATA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Pajos</cp:lastModifiedBy>
  <cp:revision>4</cp:revision>
  <dcterms:modified xsi:type="dcterms:W3CDTF">2024-10-09T07:51:39Z</dcterms:modified>
</cp:coreProperties>
</file>